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84" r:id="rId2"/>
    <p:sldId id="306" r:id="rId3"/>
    <p:sldId id="307" r:id="rId4"/>
    <p:sldId id="286" r:id="rId5"/>
    <p:sldId id="308" r:id="rId6"/>
    <p:sldId id="297" r:id="rId7"/>
    <p:sldId id="309" r:id="rId8"/>
    <p:sldId id="295" r:id="rId9"/>
    <p:sldId id="310" r:id="rId10"/>
    <p:sldId id="292" r:id="rId11"/>
    <p:sldId id="28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78579DB-8EC7-4562-A771-C8295596F944}">
          <p14:sldIdLst>
            <p14:sldId id="284"/>
            <p14:sldId id="306"/>
            <p14:sldId id="307"/>
            <p14:sldId id="286"/>
            <p14:sldId id="308"/>
            <p14:sldId id="297"/>
            <p14:sldId id="309"/>
            <p14:sldId id="295"/>
            <p14:sldId id="310"/>
            <p14:sldId id="292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ABE"/>
    <a:srgbClr val="0A2A72"/>
    <a:srgbClr val="080E31"/>
    <a:srgbClr val="081033"/>
    <a:srgbClr val="1C2B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CBCD77-AB7E-4465-A150-F2835FE45E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0D61FF0-0056-431D-9E80-82DDF0C0DD74}">
      <dgm:prSet phldrT="[文本]"/>
      <dgm:spPr/>
      <dgm:t>
        <a:bodyPr/>
        <a:lstStyle/>
        <a:p>
          <a:r>
            <a:rPr lang="en-US" altLang="en-US" dirty="0"/>
            <a:t>User input</a:t>
          </a:r>
          <a:endParaRPr lang="zh-CN" altLang="en-US" dirty="0"/>
        </a:p>
      </dgm:t>
    </dgm:pt>
    <dgm:pt modelId="{AC1AFA2D-EF29-4B26-97FB-819B88A0FC62}" type="parTrans" cxnId="{F74CF41E-651E-4BF1-9A1D-4EB7B5E235B4}">
      <dgm:prSet/>
      <dgm:spPr/>
      <dgm:t>
        <a:bodyPr/>
        <a:lstStyle/>
        <a:p>
          <a:endParaRPr lang="zh-CN" altLang="en-US"/>
        </a:p>
      </dgm:t>
    </dgm:pt>
    <dgm:pt modelId="{13ABAB63-10EE-4A10-BB1D-DF51E801DD7D}" type="sibTrans" cxnId="{F74CF41E-651E-4BF1-9A1D-4EB7B5E235B4}">
      <dgm:prSet/>
      <dgm:spPr/>
      <dgm:t>
        <a:bodyPr/>
        <a:lstStyle/>
        <a:p>
          <a:endParaRPr lang="zh-CN" altLang="en-US"/>
        </a:p>
      </dgm:t>
    </dgm:pt>
    <dgm:pt modelId="{38BD179D-FA10-4E82-BD8B-4A7C4335B8F8}">
      <dgm:prSet phldrT="[文本]"/>
      <dgm:spPr/>
      <dgm:t>
        <a:bodyPr/>
        <a:lstStyle/>
        <a:p>
          <a:r>
            <a:rPr lang="en-US" altLang="en-US" dirty="0"/>
            <a:t>calculate tip</a:t>
          </a:r>
          <a:endParaRPr lang="zh-CN" altLang="en-US" dirty="0"/>
        </a:p>
      </dgm:t>
    </dgm:pt>
    <dgm:pt modelId="{1C68E3CB-9665-4953-9228-448D8AC29D40}" type="parTrans" cxnId="{87D54C12-4CDA-4264-8054-0F71BD49B336}">
      <dgm:prSet/>
      <dgm:spPr/>
      <dgm:t>
        <a:bodyPr/>
        <a:lstStyle/>
        <a:p>
          <a:endParaRPr lang="zh-CN" altLang="en-US"/>
        </a:p>
      </dgm:t>
    </dgm:pt>
    <dgm:pt modelId="{C1E64DCB-2479-48F0-864C-263D425142AD}" type="sibTrans" cxnId="{87D54C12-4CDA-4264-8054-0F71BD49B336}">
      <dgm:prSet/>
      <dgm:spPr/>
      <dgm:t>
        <a:bodyPr/>
        <a:lstStyle/>
        <a:p>
          <a:endParaRPr lang="zh-CN" altLang="en-US"/>
        </a:p>
      </dgm:t>
    </dgm:pt>
    <dgm:pt modelId="{E43A68A2-D917-4112-B5BF-AD2344B8F378}">
      <dgm:prSet phldrT="[文本]"/>
      <dgm:spPr/>
      <dgm:t>
        <a:bodyPr/>
        <a:lstStyle/>
        <a:p>
          <a:r>
            <a:rPr lang="en-US" altLang="en-US" dirty="0"/>
            <a:t>display tip &amp; total</a:t>
          </a:r>
          <a:endParaRPr lang="zh-CN" altLang="en-US" dirty="0"/>
        </a:p>
      </dgm:t>
    </dgm:pt>
    <dgm:pt modelId="{BA643B79-A1FA-4160-8805-43E235E95265}" type="parTrans" cxnId="{F7C3F8D6-ED37-4B64-B09C-0A82B63372BF}">
      <dgm:prSet/>
      <dgm:spPr/>
      <dgm:t>
        <a:bodyPr/>
        <a:lstStyle/>
        <a:p>
          <a:endParaRPr lang="zh-CN" altLang="en-US"/>
        </a:p>
      </dgm:t>
    </dgm:pt>
    <dgm:pt modelId="{98AED986-3778-486A-B08C-E12C6E7FFFFF}" type="sibTrans" cxnId="{F7C3F8D6-ED37-4B64-B09C-0A82B63372BF}">
      <dgm:prSet/>
      <dgm:spPr/>
      <dgm:t>
        <a:bodyPr/>
        <a:lstStyle/>
        <a:p>
          <a:endParaRPr lang="zh-CN" altLang="en-US"/>
        </a:p>
      </dgm:t>
    </dgm:pt>
    <dgm:pt modelId="{BCFB4202-2112-4ABF-BB4B-CD992DF8908E}" type="pres">
      <dgm:prSet presAssocID="{D3CBCD77-AB7E-4465-A150-F2835FE45E06}" presName="Name0" presStyleCnt="0">
        <dgm:presLayoutVars>
          <dgm:dir/>
          <dgm:resizeHandles val="exact"/>
        </dgm:presLayoutVars>
      </dgm:prSet>
      <dgm:spPr/>
    </dgm:pt>
    <dgm:pt modelId="{64188BC5-4EBE-4DDE-91C8-C19659DCEE06}" type="pres">
      <dgm:prSet presAssocID="{90D61FF0-0056-431D-9E80-82DDF0C0DD74}" presName="node" presStyleLbl="node1" presStyleIdx="0" presStyleCnt="3">
        <dgm:presLayoutVars>
          <dgm:bulletEnabled val="1"/>
        </dgm:presLayoutVars>
      </dgm:prSet>
      <dgm:spPr/>
    </dgm:pt>
    <dgm:pt modelId="{ACB7E09B-248B-44B3-B495-D80F4847E60C}" type="pres">
      <dgm:prSet presAssocID="{13ABAB63-10EE-4A10-BB1D-DF51E801DD7D}" presName="sibTrans" presStyleLbl="sibTrans2D1" presStyleIdx="0" presStyleCnt="2"/>
      <dgm:spPr/>
    </dgm:pt>
    <dgm:pt modelId="{774B9656-5605-437B-A602-218FD06A4543}" type="pres">
      <dgm:prSet presAssocID="{13ABAB63-10EE-4A10-BB1D-DF51E801DD7D}" presName="connectorText" presStyleLbl="sibTrans2D1" presStyleIdx="0" presStyleCnt="2"/>
      <dgm:spPr/>
    </dgm:pt>
    <dgm:pt modelId="{5D491B2C-FAB9-4E9E-8612-5052CB97FA11}" type="pres">
      <dgm:prSet presAssocID="{38BD179D-FA10-4E82-BD8B-4A7C4335B8F8}" presName="node" presStyleLbl="node1" presStyleIdx="1" presStyleCnt="3">
        <dgm:presLayoutVars>
          <dgm:bulletEnabled val="1"/>
        </dgm:presLayoutVars>
      </dgm:prSet>
      <dgm:spPr/>
    </dgm:pt>
    <dgm:pt modelId="{5DC6A2E9-3651-4E3A-BD0F-3C429D23F8D5}" type="pres">
      <dgm:prSet presAssocID="{C1E64DCB-2479-48F0-864C-263D425142AD}" presName="sibTrans" presStyleLbl="sibTrans2D1" presStyleIdx="1" presStyleCnt="2"/>
      <dgm:spPr/>
    </dgm:pt>
    <dgm:pt modelId="{CA60F49B-A174-499D-AA22-27B2709BCA8A}" type="pres">
      <dgm:prSet presAssocID="{C1E64DCB-2479-48F0-864C-263D425142AD}" presName="connectorText" presStyleLbl="sibTrans2D1" presStyleIdx="1" presStyleCnt="2"/>
      <dgm:spPr/>
    </dgm:pt>
    <dgm:pt modelId="{C38B6E5F-3C2A-4DE7-BB8A-6941B0E58A30}" type="pres">
      <dgm:prSet presAssocID="{E43A68A2-D917-4112-B5BF-AD2344B8F378}" presName="node" presStyleLbl="node1" presStyleIdx="2" presStyleCnt="3">
        <dgm:presLayoutVars>
          <dgm:bulletEnabled val="1"/>
        </dgm:presLayoutVars>
      </dgm:prSet>
      <dgm:spPr/>
    </dgm:pt>
  </dgm:ptLst>
  <dgm:cxnLst>
    <dgm:cxn modelId="{244E340B-E019-4008-9743-FEC01E651B89}" type="presOf" srcId="{C1E64DCB-2479-48F0-864C-263D425142AD}" destId="{5DC6A2E9-3651-4E3A-BD0F-3C429D23F8D5}" srcOrd="0" destOrd="0" presId="urn:microsoft.com/office/officeart/2005/8/layout/process1"/>
    <dgm:cxn modelId="{87D54C12-4CDA-4264-8054-0F71BD49B336}" srcId="{D3CBCD77-AB7E-4465-A150-F2835FE45E06}" destId="{38BD179D-FA10-4E82-BD8B-4A7C4335B8F8}" srcOrd="1" destOrd="0" parTransId="{1C68E3CB-9665-4953-9228-448D8AC29D40}" sibTransId="{C1E64DCB-2479-48F0-864C-263D425142AD}"/>
    <dgm:cxn modelId="{F74CF41E-651E-4BF1-9A1D-4EB7B5E235B4}" srcId="{D3CBCD77-AB7E-4465-A150-F2835FE45E06}" destId="{90D61FF0-0056-431D-9E80-82DDF0C0DD74}" srcOrd="0" destOrd="0" parTransId="{AC1AFA2D-EF29-4B26-97FB-819B88A0FC62}" sibTransId="{13ABAB63-10EE-4A10-BB1D-DF51E801DD7D}"/>
    <dgm:cxn modelId="{40EB9F34-7A15-454A-87B3-7E965B0C286D}" type="presOf" srcId="{38BD179D-FA10-4E82-BD8B-4A7C4335B8F8}" destId="{5D491B2C-FAB9-4E9E-8612-5052CB97FA11}" srcOrd="0" destOrd="0" presId="urn:microsoft.com/office/officeart/2005/8/layout/process1"/>
    <dgm:cxn modelId="{2EB6D83F-EDEF-4C0E-9A00-CCCBFCFDFC28}" type="presOf" srcId="{C1E64DCB-2479-48F0-864C-263D425142AD}" destId="{CA60F49B-A174-499D-AA22-27B2709BCA8A}" srcOrd="1" destOrd="0" presId="urn:microsoft.com/office/officeart/2005/8/layout/process1"/>
    <dgm:cxn modelId="{50CAD582-9704-400D-8242-180BE2584590}" type="presOf" srcId="{13ABAB63-10EE-4A10-BB1D-DF51E801DD7D}" destId="{774B9656-5605-437B-A602-218FD06A4543}" srcOrd="1" destOrd="0" presId="urn:microsoft.com/office/officeart/2005/8/layout/process1"/>
    <dgm:cxn modelId="{D3955286-2F9B-445D-B141-18CE0C8D8093}" type="presOf" srcId="{13ABAB63-10EE-4A10-BB1D-DF51E801DD7D}" destId="{ACB7E09B-248B-44B3-B495-D80F4847E60C}" srcOrd="0" destOrd="0" presId="urn:microsoft.com/office/officeart/2005/8/layout/process1"/>
    <dgm:cxn modelId="{2406EF8A-4FD5-443E-881E-AEF8F2254FCA}" type="presOf" srcId="{E43A68A2-D917-4112-B5BF-AD2344B8F378}" destId="{C38B6E5F-3C2A-4DE7-BB8A-6941B0E58A30}" srcOrd="0" destOrd="0" presId="urn:microsoft.com/office/officeart/2005/8/layout/process1"/>
    <dgm:cxn modelId="{4867039F-46EB-4030-A909-4A0303CE200D}" type="presOf" srcId="{90D61FF0-0056-431D-9E80-82DDF0C0DD74}" destId="{64188BC5-4EBE-4DDE-91C8-C19659DCEE06}" srcOrd="0" destOrd="0" presId="urn:microsoft.com/office/officeart/2005/8/layout/process1"/>
    <dgm:cxn modelId="{6036AAC4-428E-4BD0-B52F-73159EF40034}" type="presOf" srcId="{D3CBCD77-AB7E-4465-A150-F2835FE45E06}" destId="{BCFB4202-2112-4ABF-BB4B-CD992DF8908E}" srcOrd="0" destOrd="0" presId="urn:microsoft.com/office/officeart/2005/8/layout/process1"/>
    <dgm:cxn modelId="{F7C3F8D6-ED37-4B64-B09C-0A82B63372BF}" srcId="{D3CBCD77-AB7E-4465-A150-F2835FE45E06}" destId="{E43A68A2-D917-4112-B5BF-AD2344B8F378}" srcOrd="2" destOrd="0" parTransId="{BA643B79-A1FA-4160-8805-43E235E95265}" sibTransId="{98AED986-3778-486A-B08C-E12C6E7FFFFF}"/>
    <dgm:cxn modelId="{1A1E67D7-29C9-4A9A-8422-A9817D833E0F}" type="presParOf" srcId="{BCFB4202-2112-4ABF-BB4B-CD992DF8908E}" destId="{64188BC5-4EBE-4DDE-91C8-C19659DCEE06}" srcOrd="0" destOrd="0" presId="urn:microsoft.com/office/officeart/2005/8/layout/process1"/>
    <dgm:cxn modelId="{BFC02BDB-9FEA-42B8-8233-1142632A7B96}" type="presParOf" srcId="{BCFB4202-2112-4ABF-BB4B-CD992DF8908E}" destId="{ACB7E09B-248B-44B3-B495-D80F4847E60C}" srcOrd="1" destOrd="0" presId="urn:microsoft.com/office/officeart/2005/8/layout/process1"/>
    <dgm:cxn modelId="{7E2658BD-E246-4784-8FAE-4F29EB292DF4}" type="presParOf" srcId="{ACB7E09B-248B-44B3-B495-D80F4847E60C}" destId="{774B9656-5605-437B-A602-218FD06A4543}" srcOrd="0" destOrd="0" presId="urn:microsoft.com/office/officeart/2005/8/layout/process1"/>
    <dgm:cxn modelId="{D3F8A94F-EE0F-4ACE-921C-93A7FEB071AE}" type="presParOf" srcId="{BCFB4202-2112-4ABF-BB4B-CD992DF8908E}" destId="{5D491B2C-FAB9-4E9E-8612-5052CB97FA11}" srcOrd="2" destOrd="0" presId="urn:microsoft.com/office/officeart/2005/8/layout/process1"/>
    <dgm:cxn modelId="{C1795BA1-1425-404A-9C38-497ABBD3A067}" type="presParOf" srcId="{BCFB4202-2112-4ABF-BB4B-CD992DF8908E}" destId="{5DC6A2E9-3651-4E3A-BD0F-3C429D23F8D5}" srcOrd="3" destOrd="0" presId="urn:microsoft.com/office/officeart/2005/8/layout/process1"/>
    <dgm:cxn modelId="{0D5C2A3A-581A-49A8-80E1-F73CCCB42E4A}" type="presParOf" srcId="{5DC6A2E9-3651-4E3A-BD0F-3C429D23F8D5}" destId="{CA60F49B-A174-499D-AA22-27B2709BCA8A}" srcOrd="0" destOrd="0" presId="urn:microsoft.com/office/officeart/2005/8/layout/process1"/>
    <dgm:cxn modelId="{8844D636-2979-4FD1-BEBF-24985194CE80}" type="presParOf" srcId="{BCFB4202-2112-4ABF-BB4B-CD992DF8908E}" destId="{C38B6E5F-3C2A-4DE7-BB8A-6941B0E58A3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88BC5-4EBE-4DDE-91C8-C19659DCEE06}">
      <dsp:nvSpPr>
        <dsp:cNvPr id="0" name=""/>
        <dsp:cNvSpPr/>
      </dsp:nvSpPr>
      <dsp:spPr>
        <a:xfrm>
          <a:off x="5989" y="0"/>
          <a:ext cx="1790321" cy="550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/>
            <a:t>User input</a:t>
          </a:r>
          <a:endParaRPr lang="zh-CN" altLang="en-US" sz="1600" kern="1200" dirty="0"/>
        </a:p>
      </dsp:txBody>
      <dsp:txXfrm>
        <a:off x="22118" y="16129"/>
        <a:ext cx="1758063" cy="518443"/>
      </dsp:txXfrm>
    </dsp:sp>
    <dsp:sp modelId="{ACB7E09B-248B-44B3-B495-D80F4847E60C}">
      <dsp:nvSpPr>
        <dsp:cNvPr id="0" name=""/>
        <dsp:cNvSpPr/>
      </dsp:nvSpPr>
      <dsp:spPr>
        <a:xfrm>
          <a:off x="1975343" y="53350"/>
          <a:ext cx="379548" cy="443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975343" y="142150"/>
        <a:ext cx="265684" cy="266399"/>
      </dsp:txXfrm>
    </dsp:sp>
    <dsp:sp modelId="{5D491B2C-FAB9-4E9E-8612-5052CB97FA11}">
      <dsp:nvSpPr>
        <dsp:cNvPr id="0" name=""/>
        <dsp:cNvSpPr/>
      </dsp:nvSpPr>
      <dsp:spPr>
        <a:xfrm>
          <a:off x="2512440" y="0"/>
          <a:ext cx="1790321" cy="550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/>
            <a:t>calculate tip</a:t>
          </a:r>
          <a:endParaRPr lang="zh-CN" altLang="en-US" sz="1600" kern="1200" dirty="0"/>
        </a:p>
      </dsp:txBody>
      <dsp:txXfrm>
        <a:off x="2528569" y="16129"/>
        <a:ext cx="1758063" cy="518443"/>
      </dsp:txXfrm>
    </dsp:sp>
    <dsp:sp modelId="{5DC6A2E9-3651-4E3A-BD0F-3C429D23F8D5}">
      <dsp:nvSpPr>
        <dsp:cNvPr id="0" name=""/>
        <dsp:cNvSpPr/>
      </dsp:nvSpPr>
      <dsp:spPr>
        <a:xfrm>
          <a:off x="4481793" y="53350"/>
          <a:ext cx="379548" cy="443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4481793" y="142150"/>
        <a:ext cx="265684" cy="266399"/>
      </dsp:txXfrm>
    </dsp:sp>
    <dsp:sp modelId="{C38B6E5F-3C2A-4DE7-BB8A-6941B0E58A30}">
      <dsp:nvSpPr>
        <dsp:cNvPr id="0" name=""/>
        <dsp:cNvSpPr/>
      </dsp:nvSpPr>
      <dsp:spPr>
        <a:xfrm>
          <a:off x="5018890" y="0"/>
          <a:ext cx="1790321" cy="550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/>
            <a:t>display tip &amp; total</a:t>
          </a:r>
          <a:endParaRPr lang="zh-CN" altLang="en-US" sz="1600" kern="1200" dirty="0"/>
        </a:p>
      </dsp:txBody>
      <dsp:txXfrm>
        <a:off x="5035019" y="16129"/>
        <a:ext cx="1758063" cy="518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AC77B-876D-4283-B1AC-875672F2162F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50DED-F51E-413C-BFAE-E4251718C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00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AFBFE-01D9-4A36-A188-7DAE5B724E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641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AFBFE-01D9-4A36-A188-7DAE5B724E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945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结束页">
    <p:bg>
      <p:bgPr>
        <a:solidFill>
          <a:srgbClr val="0E11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D3A7C6-44FF-4E91-B7AA-DD8D2824F3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33" t="15692" r="18233" b="1569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图片 3" descr="背景图案&#10;&#10;描述已自动生成">
            <a:extLst>
              <a:ext uri="{FF2B5EF4-FFF2-40B4-BE49-F238E27FC236}">
                <a16:creationId xmlns:a16="http://schemas.microsoft.com/office/drawing/2014/main" id="{703FA2E1-9CF5-45B2-AA57-A1A5DC903D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CF24FA0E-DF74-4A78-B0C5-19CF7D59C504}"/>
              </a:ext>
            </a:extLst>
          </p:cNvPr>
          <p:cNvSpPr/>
          <p:nvPr userDrawn="1"/>
        </p:nvSpPr>
        <p:spPr>
          <a:xfrm rot="16409610">
            <a:off x="462228" y="220095"/>
            <a:ext cx="5215810" cy="5007925"/>
          </a:xfrm>
          <a:custGeom>
            <a:avLst/>
            <a:gdLst>
              <a:gd name="connsiteX0" fmla="*/ 5184422 w 5215810"/>
              <a:gd name="connsiteY0" fmla="*/ 4129 h 5007925"/>
              <a:gd name="connsiteX1" fmla="*/ 5215810 w 5215810"/>
              <a:gd name="connsiteY1" fmla="*/ 518270 h 5007925"/>
              <a:gd name="connsiteX2" fmla="*/ 5098050 w 5215810"/>
              <a:gd name="connsiteY2" fmla="*/ 513389 h 5007925"/>
              <a:gd name="connsiteX3" fmla="*/ 4119052 w 5215810"/>
              <a:gd name="connsiteY3" fmla="*/ 601620 h 5007925"/>
              <a:gd name="connsiteX4" fmla="*/ 512460 w 5215810"/>
              <a:gd name="connsiteY4" fmla="*/ 5007925 h 5007925"/>
              <a:gd name="connsiteX5" fmla="*/ 0 w 5215810"/>
              <a:gd name="connsiteY5" fmla="*/ 5007925 h 5007925"/>
              <a:gd name="connsiteX6" fmla="*/ 4017771 w 5215810"/>
              <a:gd name="connsiteY6" fmla="*/ 99267 h 5007925"/>
              <a:gd name="connsiteX7" fmla="*/ 5108383 w 5215810"/>
              <a:gd name="connsiteY7" fmla="*/ 977 h 500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15810" h="5007925">
                <a:moveTo>
                  <a:pt x="5184422" y="4129"/>
                </a:moveTo>
                <a:lnTo>
                  <a:pt x="5215810" y="518270"/>
                </a:lnTo>
                <a:lnTo>
                  <a:pt x="5098050" y="513389"/>
                </a:lnTo>
                <a:cubicBezTo>
                  <a:pt x="4774802" y="506987"/>
                  <a:pt x="4446838" y="535534"/>
                  <a:pt x="4119052" y="601620"/>
                </a:cubicBezTo>
                <a:cubicBezTo>
                  <a:pt x="2021221" y="1024574"/>
                  <a:pt x="512460" y="2867882"/>
                  <a:pt x="512460" y="5007925"/>
                </a:cubicBezTo>
                <a:lnTo>
                  <a:pt x="0" y="5007925"/>
                </a:lnTo>
                <a:cubicBezTo>
                  <a:pt x="0" y="2623900"/>
                  <a:pt x="1680771" y="570441"/>
                  <a:pt x="4017771" y="99267"/>
                </a:cubicBezTo>
                <a:cubicBezTo>
                  <a:pt x="4382927" y="25646"/>
                  <a:pt x="4748282" y="-6155"/>
                  <a:pt x="5108383" y="97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21A8C16-C8B6-41FD-8AE6-6DC2A5BEA03C}"/>
              </a:ext>
            </a:extLst>
          </p:cNvPr>
          <p:cNvSpPr/>
          <p:nvPr userDrawn="1"/>
        </p:nvSpPr>
        <p:spPr>
          <a:xfrm rot="16409610" flipH="1" flipV="1">
            <a:off x="5937509" y="1099138"/>
            <a:ext cx="6302496" cy="5007925"/>
          </a:xfrm>
          <a:custGeom>
            <a:avLst/>
            <a:gdLst>
              <a:gd name="connsiteX0" fmla="*/ 0 w 6302496"/>
              <a:gd name="connsiteY0" fmla="*/ 5007925 h 5007925"/>
              <a:gd name="connsiteX1" fmla="*/ 4017771 w 6302496"/>
              <a:gd name="connsiteY1" fmla="*/ 99267 h 5007925"/>
              <a:gd name="connsiteX2" fmla="*/ 6167468 w 6302496"/>
              <a:gd name="connsiteY2" fmla="*/ 136283 h 5007925"/>
              <a:gd name="connsiteX3" fmla="*/ 6269430 w 6302496"/>
              <a:gd name="connsiteY3" fmla="*/ 165220 h 5007925"/>
              <a:gd name="connsiteX4" fmla="*/ 6302496 w 6302496"/>
              <a:gd name="connsiteY4" fmla="*/ 706863 h 5007925"/>
              <a:gd name="connsiteX5" fmla="*/ 6048748 w 6302496"/>
              <a:gd name="connsiteY5" fmla="*/ 634846 h 5007925"/>
              <a:gd name="connsiteX6" fmla="*/ 4119052 w 6302496"/>
              <a:gd name="connsiteY6" fmla="*/ 601620 h 5007925"/>
              <a:gd name="connsiteX7" fmla="*/ 512460 w 6302496"/>
              <a:gd name="connsiteY7" fmla="*/ 5007925 h 500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2496" h="5007925">
                <a:moveTo>
                  <a:pt x="0" y="5007925"/>
                </a:moveTo>
                <a:cubicBezTo>
                  <a:pt x="0" y="2623900"/>
                  <a:pt x="1680771" y="570441"/>
                  <a:pt x="4017771" y="99267"/>
                </a:cubicBezTo>
                <a:cubicBezTo>
                  <a:pt x="4748084" y="-47975"/>
                  <a:pt x="5479191" y="-27936"/>
                  <a:pt x="6167468" y="136283"/>
                </a:cubicBezTo>
                <a:lnTo>
                  <a:pt x="6269430" y="165220"/>
                </a:lnTo>
                <a:lnTo>
                  <a:pt x="6302496" y="706863"/>
                </a:lnTo>
                <a:lnTo>
                  <a:pt x="6048748" y="634846"/>
                </a:lnTo>
                <a:cubicBezTo>
                  <a:pt x="5430910" y="487435"/>
                  <a:pt x="4774624" y="469447"/>
                  <a:pt x="4119052" y="601620"/>
                </a:cubicBezTo>
                <a:cubicBezTo>
                  <a:pt x="2021221" y="1024574"/>
                  <a:pt x="512460" y="2867882"/>
                  <a:pt x="512460" y="5007925"/>
                </a:cubicBezTo>
                <a:close/>
              </a:path>
            </a:pathLst>
          </a:custGeom>
          <a:gradFill flip="none" rotWithShape="1">
            <a:gsLst>
              <a:gs pos="300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F235026-0AB1-4BAA-A869-E2FA0A3A6884}"/>
              </a:ext>
            </a:extLst>
          </p:cNvPr>
          <p:cNvSpPr/>
          <p:nvPr userDrawn="1"/>
        </p:nvSpPr>
        <p:spPr>
          <a:xfrm rot="18991598" flipH="1" flipV="1">
            <a:off x="10218412" y="2371691"/>
            <a:ext cx="2951020" cy="4170351"/>
          </a:xfrm>
          <a:custGeom>
            <a:avLst/>
            <a:gdLst>
              <a:gd name="connsiteX0" fmla="*/ 0 w 2951020"/>
              <a:gd name="connsiteY0" fmla="*/ 4170351 h 4170351"/>
              <a:gd name="connsiteX1" fmla="*/ 170515 w 2951020"/>
              <a:gd name="connsiteY1" fmla="*/ 2872452 h 4170351"/>
              <a:gd name="connsiteX2" fmla="*/ 234021 w 2951020"/>
              <a:gd name="connsiteY2" fmla="*/ 2670718 h 4170351"/>
              <a:gd name="connsiteX3" fmla="*/ 2766079 w 2951020"/>
              <a:gd name="connsiteY3" fmla="*/ 0 h 4170351"/>
              <a:gd name="connsiteX4" fmla="*/ 2951020 w 2951020"/>
              <a:gd name="connsiteY4" fmla="*/ 175339 h 4170351"/>
              <a:gd name="connsiteX5" fmla="*/ 2670500 w 2951020"/>
              <a:gd name="connsiteY5" fmla="*/ 330021 h 4170351"/>
              <a:gd name="connsiteX6" fmla="*/ 512460 w 2951020"/>
              <a:gd name="connsiteY6" fmla="*/ 4170351 h 417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1020" h="4170351">
                <a:moveTo>
                  <a:pt x="0" y="4170351"/>
                </a:moveTo>
                <a:cubicBezTo>
                  <a:pt x="0" y="3723346"/>
                  <a:pt x="59090" y="3287963"/>
                  <a:pt x="170515" y="2872452"/>
                </a:cubicBezTo>
                <a:lnTo>
                  <a:pt x="234021" y="2670718"/>
                </a:lnTo>
                <a:lnTo>
                  <a:pt x="2766079" y="0"/>
                </a:lnTo>
                <a:lnTo>
                  <a:pt x="2951020" y="175339"/>
                </a:lnTo>
                <a:lnTo>
                  <a:pt x="2670500" y="330021"/>
                </a:lnTo>
                <a:cubicBezTo>
                  <a:pt x="1361138" y="1127200"/>
                  <a:pt x="512460" y="2565319"/>
                  <a:pt x="512460" y="4170351"/>
                </a:cubicBezTo>
                <a:close/>
              </a:path>
            </a:pathLst>
          </a:custGeom>
          <a:gradFill flip="none" rotWithShape="1">
            <a:gsLst>
              <a:gs pos="3000">
                <a:schemeClr val="accent2">
                  <a:alpha val="0"/>
                </a:schemeClr>
              </a:gs>
              <a:gs pos="97000">
                <a:schemeClr val="accent2">
                  <a:alpha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5B72E5BD-A343-4E9D-A706-95CC9D13B689}"/>
              </a:ext>
            </a:extLst>
          </p:cNvPr>
          <p:cNvSpPr/>
          <p:nvPr userDrawn="1"/>
        </p:nvSpPr>
        <p:spPr>
          <a:xfrm rot="18902711">
            <a:off x="-476850" y="108873"/>
            <a:ext cx="2311123" cy="3807869"/>
          </a:xfrm>
          <a:custGeom>
            <a:avLst/>
            <a:gdLst>
              <a:gd name="connsiteX0" fmla="*/ 2097408 w 2311123"/>
              <a:gd name="connsiteY0" fmla="*/ 0 h 3807869"/>
              <a:gd name="connsiteX1" fmla="*/ 2311123 w 2311123"/>
              <a:gd name="connsiteY1" fmla="*/ 213378 h 3807869"/>
              <a:gd name="connsiteX2" fmla="*/ 2056005 w 2311123"/>
              <a:gd name="connsiteY2" fmla="*/ 417346 h 3807869"/>
              <a:gd name="connsiteX3" fmla="*/ 512460 w 2311123"/>
              <a:gd name="connsiteY3" fmla="*/ 3807869 h 3807869"/>
              <a:gd name="connsiteX4" fmla="*/ 0 w 2311123"/>
              <a:gd name="connsiteY4" fmla="*/ 3807869 h 3807869"/>
              <a:gd name="connsiteX5" fmla="*/ 461147 w 2311123"/>
              <a:gd name="connsiteY5" fmla="*/ 1707891 h 3807869"/>
              <a:gd name="connsiteX6" fmla="*/ 527172 w 2311123"/>
              <a:gd name="connsiteY6" fmla="*/ 1572715 h 380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1123" h="3807869">
                <a:moveTo>
                  <a:pt x="2097408" y="0"/>
                </a:moveTo>
                <a:lnTo>
                  <a:pt x="2311123" y="213378"/>
                </a:lnTo>
                <a:lnTo>
                  <a:pt x="2056005" y="417346"/>
                </a:lnTo>
                <a:cubicBezTo>
                  <a:pt x="1101820" y="1248728"/>
                  <a:pt x="512460" y="2470342"/>
                  <a:pt x="512460" y="3807869"/>
                </a:cubicBezTo>
                <a:lnTo>
                  <a:pt x="0" y="3807869"/>
                </a:lnTo>
                <a:cubicBezTo>
                  <a:pt x="0" y="3062861"/>
                  <a:pt x="164138" y="2350135"/>
                  <a:pt x="461147" y="1707891"/>
                </a:cubicBezTo>
                <a:lnTo>
                  <a:pt x="527172" y="157271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97000">
                <a:schemeClr val="accent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801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79">
          <p15:clr>
            <a:srgbClr val="FBAE40"/>
          </p15:clr>
        </p15:guide>
        <p15:guide id="3" pos="7401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40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0E11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D3A7C6-44FF-4E91-B7AA-DD8D2824F3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33" t="15692" r="18233" b="1569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2E72291-C230-41F6-9A15-633ED0B231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28" y="-297"/>
            <a:ext cx="12193057" cy="6858594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A2A7012-5817-4F21-87C2-D4B6D03D531C}"/>
              </a:ext>
            </a:extLst>
          </p:cNvPr>
          <p:cNvSpPr/>
          <p:nvPr userDrawn="1"/>
        </p:nvSpPr>
        <p:spPr>
          <a:xfrm rot="18991598" flipH="1" flipV="1">
            <a:off x="10218412" y="2371691"/>
            <a:ext cx="2951020" cy="4170351"/>
          </a:xfrm>
          <a:custGeom>
            <a:avLst/>
            <a:gdLst>
              <a:gd name="connsiteX0" fmla="*/ 0 w 2951020"/>
              <a:gd name="connsiteY0" fmla="*/ 4170351 h 4170351"/>
              <a:gd name="connsiteX1" fmla="*/ 170515 w 2951020"/>
              <a:gd name="connsiteY1" fmla="*/ 2872452 h 4170351"/>
              <a:gd name="connsiteX2" fmla="*/ 234021 w 2951020"/>
              <a:gd name="connsiteY2" fmla="*/ 2670718 h 4170351"/>
              <a:gd name="connsiteX3" fmla="*/ 2766079 w 2951020"/>
              <a:gd name="connsiteY3" fmla="*/ 0 h 4170351"/>
              <a:gd name="connsiteX4" fmla="*/ 2951020 w 2951020"/>
              <a:gd name="connsiteY4" fmla="*/ 175339 h 4170351"/>
              <a:gd name="connsiteX5" fmla="*/ 2670500 w 2951020"/>
              <a:gd name="connsiteY5" fmla="*/ 330021 h 4170351"/>
              <a:gd name="connsiteX6" fmla="*/ 512460 w 2951020"/>
              <a:gd name="connsiteY6" fmla="*/ 4170351 h 417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1020" h="4170351">
                <a:moveTo>
                  <a:pt x="0" y="4170351"/>
                </a:moveTo>
                <a:cubicBezTo>
                  <a:pt x="0" y="3723346"/>
                  <a:pt x="59090" y="3287963"/>
                  <a:pt x="170515" y="2872452"/>
                </a:cubicBezTo>
                <a:lnTo>
                  <a:pt x="234021" y="2670718"/>
                </a:lnTo>
                <a:lnTo>
                  <a:pt x="2766079" y="0"/>
                </a:lnTo>
                <a:lnTo>
                  <a:pt x="2951020" y="175339"/>
                </a:lnTo>
                <a:lnTo>
                  <a:pt x="2670500" y="330021"/>
                </a:lnTo>
                <a:cubicBezTo>
                  <a:pt x="1361138" y="1127200"/>
                  <a:pt x="512460" y="2565319"/>
                  <a:pt x="512460" y="4170351"/>
                </a:cubicBezTo>
                <a:close/>
              </a:path>
            </a:pathLst>
          </a:custGeom>
          <a:gradFill flip="none" rotWithShape="1">
            <a:gsLst>
              <a:gs pos="3000">
                <a:schemeClr val="accent2">
                  <a:alpha val="0"/>
                </a:schemeClr>
              </a:gs>
              <a:gs pos="97000">
                <a:schemeClr val="accent2">
                  <a:alpha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07E85A4-64C8-4ADF-9ADF-673D15CEC906}"/>
              </a:ext>
            </a:extLst>
          </p:cNvPr>
          <p:cNvSpPr/>
          <p:nvPr userDrawn="1"/>
        </p:nvSpPr>
        <p:spPr>
          <a:xfrm rot="18902711">
            <a:off x="-476850" y="108873"/>
            <a:ext cx="2311123" cy="3807869"/>
          </a:xfrm>
          <a:custGeom>
            <a:avLst/>
            <a:gdLst>
              <a:gd name="connsiteX0" fmla="*/ 2097408 w 2311123"/>
              <a:gd name="connsiteY0" fmla="*/ 0 h 3807869"/>
              <a:gd name="connsiteX1" fmla="*/ 2311123 w 2311123"/>
              <a:gd name="connsiteY1" fmla="*/ 213378 h 3807869"/>
              <a:gd name="connsiteX2" fmla="*/ 2056005 w 2311123"/>
              <a:gd name="connsiteY2" fmla="*/ 417346 h 3807869"/>
              <a:gd name="connsiteX3" fmla="*/ 512460 w 2311123"/>
              <a:gd name="connsiteY3" fmla="*/ 3807869 h 3807869"/>
              <a:gd name="connsiteX4" fmla="*/ 0 w 2311123"/>
              <a:gd name="connsiteY4" fmla="*/ 3807869 h 3807869"/>
              <a:gd name="connsiteX5" fmla="*/ 461147 w 2311123"/>
              <a:gd name="connsiteY5" fmla="*/ 1707891 h 3807869"/>
              <a:gd name="connsiteX6" fmla="*/ 527172 w 2311123"/>
              <a:gd name="connsiteY6" fmla="*/ 1572715 h 380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1123" h="3807869">
                <a:moveTo>
                  <a:pt x="2097408" y="0"/>
                </a:moveTo>
                <a:lnTo>
                  <a:pt x="2311123" y="213378"/>
                </a:lnTo>
                <a:lnTo>
                  <a:pt x="2056005" y="417346"/>
                </a:lnTo>
                <a:cubicBezTo>
                  <a:pt x="1101820" y="1248728"/>
                  <a:pt x="512460" y="2470342"/>
                  <a:pt x="512460" y="3807869"/>
                </a:cubicBezTo>
                <a:lnTo>
                  <a:pt x="0" y="3807869"/>
                </a:lnTo>
                <a:cubicBezTo>
                  <a:pt x="0" y="3062861"/>
                  <a:pt x="164138" y="2350135"/>
                  <a:pt x="461147" y="1707891"/>
                </a:cubicBezTo>
                <a:lnTo>
                  <a:pt x="527172" y="157271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97000">
                <a:schemeClr val="accent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247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79">
          <p15:clr>
            <a:srgbClr val="FBAE40"/>
          </p15:clr>
        </p15:guide>
        <p15:guide id="3" pos="7401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406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0E11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D3A7C6-44FF-4E91-B7AA-DD8D2824F3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33" t="15692" r="18233" b="1569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2E72291-C230-41F6-9A15-633ED0B231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28" y="-297"/>
            <a:ext cx="12193057" cy="68585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83B83F5-139B-4A42-A6FB-8280E58DA2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4061" y="466429"/>
            <a:ext cx="4243230" cy="5403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ctr">
              <a:defRPr lang="zh-CN" altLang="en-US" sz="320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chemeClr val="tx1"/>
                    </a:gs>
                    <a:gs pos="50000">
                      <a:schemeClr val="tx1"/>
                    </a:gs>
                    <a:gs pos="39000">
                      <a:schemeClr val="accent3"/>
                    </a:gs>
                    <a:gs pos="81000">
                      <a:schemeClr val="tx1"/>
                    </a:gs>
                  </a:gsLst>
                  <a:lin ang="2700000" scaled="1"/>
                </a:gradFill>
                <a:effectLst>
                  <a:outerShdw blurRad="50800" dist="38100" dir="2700000" algn="tl" rotWithShape="0">
                    <a:srgbClr val="0E1152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lvl="0"/>
            <a:r>
              <a:rPr lang="zh-CN" altLang="en-US" dirty="0"/>
              <a:t>编辑母版标题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669C838-4394-426D-82B0-2278E4268DDF}"/>
              </a:ext>
            </a:extLst>
          </p:cNvPr>
          <p:cNvGrpSpPr/>
          <p:nvPr userDrawn="1"/>
        </p:nvGrpSpPr>
        <p:grpSpPr>
          <a:xfrm>
            <a:off x="743969" y="651272"/>
            <a:ext cx="4036563" cy="170656"/>
            <a:chOff x="-311150" y="727472"/>
            <a:chExt cx="4036563" cy="170656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CA96FB4-BE5C-4792-A5B2-59D21F7ECAC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5515D31B-9960-4ECB-87A3-24138D571438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429838E-DAD6-4A2A-AA1A-F7B5AC572BD6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5A84358-4FC0-453F-95A3-508BE778CD18}"/>
              </a:ext>
            </a:extLst>
          </p:cNvPr>
          <p:cNvGrpSpPr/>
          <p:nvPr userDrawn="1"/>
        </p:nvGrpSpPr>
        <p:grpSpPr>
          <a:xfrm flipH="1">
            <a:off x="7411469" y="651272"/>
            <a:ext cx="4036563" cy="170656"/>
            <a:chOff x="-311150" y="727472"/>
            <a:chExt cx="4036563" cy="170656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3BEE1509-F51F-4AFC-8325-A3314DC451A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2D1EC00C-E958-48B0-955F-664F6165C51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F7D6D98E-6B3A-4EA4-A32F-D88C0BE0763E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9513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79">
          <p15:clr>
            <a:srgbClr val="FBAE40"/>
          </p15:clr>
        </p15:guide>
        <p15:guide id="3" pos="7401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406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18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55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039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2" r:id="rId3"/>
    <p:sldLayoutId id="21474836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diagramDrawing" Target="../diagrams/drawing1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12" Type="http://schemas.openxmlformats.org/officeDocument/2006/relationships/diagramColors" Target="../diagrams/colors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microsoft.com/office/2007/relationships/hdphoto" Target="../media/hdphoto2.wdp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9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8.png"/><Relationship Id="rId9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3C3D2A6B-1A0B-4A19-B211-EDE163CD70E3}"/>
              </a:ext>
            </a:extLst>
          </p:cNvPr>
          <p:cNvGrpSpPr/>
          <p:nvPr/>
        </p:nvGrpSpPr>
        <p:grpSpPr>
          <a:xfrm>
            <a:off x="4263644" y="5271682"/>
            <a:ext cx="3664712" cy="480394"/>
            <a:chOff x="4286504" y="5443788"/>
            <a:chExt cx="3664712" cy="480394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78F78843-CEE4-43A5-B662-126EB4C49981}"/>
                </a:ext>
              </a:extLst>
            </p:cNvPr>
            <p:cNvSpPr/>
            <p:nvPr/>
          </p:nvSpPr>
          <p:spPr>
            <a:xfrm>
              <a:off x="4286504" y="5443788"/>
              <a:ext cx="3664712" cy="480394"/>
            </a:xfrm>
            <a:prstGeom prst="roundRect">
              <a:avLst>
                <a:gd name="adj" fmla="val 50000"/>
              </a:avLst>
            </a:prstGeom>
            <a:gradFill>
              <a:gsLst>
                <a:gs pos="86000">
                  <a:schemeClr val="accent2">
                    <a:alpha val="0"/>
                  </a:schemeClr>
                </a:gs>
                <a:gs pos="16000">
                  <a:schemeClr val="accent1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183DCAB-DCE4-4D4E-9674-B8039F437CC5}"/>
                </a:ext>
              </a:extLst>
            </p:cNvPr>
            <p:cNvSpPr txBox="1"/>
            <p:nvPr/>
          </p:nvSpPr>
          <p:spPr>
            <a:xfrm>
              <a:off x="4307640" y="5522082"/>
              <a:ext cx="3576720" cy="30777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sym typeface="微软雅黑"/>
                </a:rPr>
                <a:t>YUAN HAOCHENG</a:t>
              </a:r>
              <a:endPara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sym typeface="微软雅黑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7F812AC-ED04-4C26-AF8A-FAA410176B19}"/>
              </a:ext>
            </a:extLst>
          </p:cNvPr>
          <p:cNvGrpSpPr/>
          <p:nvPr/>
        </p:nvGrpSpPr>
        <p:grpSpPr>
          <a:xfrm>
            <a:off x="811865" y="1430941"/>
            <a:ext cx="9806917" cy="2667130"/>
            <a:chOff x="1580264" y="1628402"/>
            <a:chExt cx="8414997" cy="228857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05227DF-A48A-46FB-93EB-AF4A0AE3A647}"/>
                </a:ext>
              </a:extLst>
            </p:cNvPr>
            <p:cNvSpPr txBox="1"/>
            <p:nvPr/>
          </p:nvSpPr>
          <p:spPr>
            <a:xfrm>
              <a:off x="1580264" y="1628402"/>
              <a:ext cx="6287277" cy="1135601"/>
            </a:xfrm>
            <a:prstGeom prst="rect">
              <a:avLst/>
            </a:prstGeom>
            <a:ln w="12700">
              <a:miter lim="400000"/>
            </a:ln>
            <a:effectLst>
              <a:outerShdw blurRad="50800" dist="63500" dir="2700000" algn="tl" rotWithShape="0">
                <a:srgbClr val="001A48">
                  <a:alpha val="60000"/>
                </a:srgbClr>
              </a:outerShdw>
            </a:effectLst>
          </p:spPr>
          <p:txBody>
            <a:bodyPr wrap="square" lIns="91440" tIns="45720" rIns="91440" bIns="45720">
              <a:spAutoFit/>
            </a:bodyPr>
            <a:lstStyle>
              <a:lvl1pPr algn="ctr">
                <a:defRPr sz="8800" b="1">
                  <a:solidFill>
                    <a:schemeClr val="accent1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0" i="1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4000">
                        <a:prstClr val="white"/>
                      </a:gs>
                      <a:gs pos="68000">
                        <a:schemeClr val="accent3"/>
                      </a:gs>
                      <a:gs pos="33000">
                        <a:srgbClr val="FFFFFF"/>
                      </a:gs>
                      <a:gs pos="50000">
                        <a:srgbClr val="FFFFFF"/>
                      </a:gs>
                      <a:gs pos="39000">
                        <a:schemeClr val="accent3"/>
                      </a:gs>
                      <a:gs pos="81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+mj-ea"/>
                  <a:ea typeface="+mj-ea"/>
                  <a:sym typeface="微软雅黑"/>
                </a:rPr>
                <a:t>Simple</a:t>
              </a:r>
              <a:endParaRPr kumimoji="0" lang="zh-CN" altLang="en-US" sz="800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+mj-ea"/>
                <a:ea typeface="+mj-ea"/>
                <a:sym typeface="微软雅黑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29C1BF1-285E-453E-88F7-1C356E463CA4}"/>
                </a:ext>
              </a:extLst>
            </p:cNvPr>
            <p:cNvSpPr txBox="1"/>
            <p:nvPr/>
          </p:nvSpPr>
          <p:spPr>
            <a:xfrm>
              <a:off x="3568485" y="2726941"/>
              <a:ext cx="6426776" cy="1135601"/>
            </a:xfrm>
            <a:prstGeom prst="rect">
              <a:avLst/>
            </a:prstGeom>
            <a:ln w="12700">
              <a:miter lim="400000"/>
            </a:ln>
            <a:effectLst>
              <a:outerShdw blurRad="50800" dist="63500" dir="2700000" algn="tl" rotWithShape="0">
                <a:srgbClr val="001A48">
                  <a:alpha val="60000"/>
                </a:srgbClr>
              </a:outerShdw>
            </a:effectLst>
          </p:spPr>
          <p:txBody>
            <a:bodyPr wrap="square" lIns="91440" tIns="45720" rIns="91440" bIns="45720">
              <a:spAutoFit/>
            </a:bodyPr>
            <a:lstStyle>
              <a:defPPr>
                <a:defRPr lang="zh-CN"/>
              </a:defPPr>
              <a:lvl1pPr algn="ctr">
                <a:defRPr sz="72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演示斜黑体" panose="00000A08000000000000" pitchFamily="50" charset="-122"/>
                  <a:ea typeface="演示斜黑体" panose="00000A08000000000000" pitchFamily="50" charset="-122"/>
                  <a:cs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0" i="1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4000">
                        <a:prstClr val="white"/>
                      </a:gs>
                      <a:gs pos="68000">
                        <a:schemeClr val="accent3"/>
                      </a:gs>
                      <a:gs pos="33000">
                        <a:srgbClr val="FFFFFF"/>
                      </a:gs>
                      <a:gs pos="50000">
                        <a:srgbClr val="FFFFFF"/>
                      </a:gs>
                      <a:gs pos="39000">
                        <a:schemeClr val="accent3"/>
                      </a:gs>
                      <a:gs pos="81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+mj-ea"/>
                  <a:ea typeface="+mj-ea"/>
                  <a:sym typeface="微软雅黑"/>
                </a:rPr>
                <a:t>Tip Calculator</a:t>
              </a:r>
              <a:endParaRPr kumimoji="0" lang="zh-CN" altLang="en-US" sz="80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BCBCB50-74A6-4D88-9549-D3FB2A4382DE}"/>
                </a:ext>
              </a:extLst>
            </p:cNvPr>
            <p:cNvSpPr txBox="1"/>
            <p:nvPr/>
          </p:nvSpPr>
          <p:spPr>
            <a:xfrm>
              <a:off x="2292214" y="3154026"/>
              <a:ext cx="1784724" cy="7629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ea typeface="江城斜黑体 100W" panose="020B0200000000000000" pitchFamily="34" charset="-122"/>
                  <a:cs typeface="+mn-cs"/>
                </a:rPr>
                <a:t>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i="1" dirty="0">
                  <a:solidFill>
                    <a:schemeClr val="tx1">
                      <a:lumMod val="75000"/>
                    </a:schemeClr>
                  </a:solidFill>
                  <a:ea typeface="江城斜黑体 100W" panose="020B0200000000000000" pitchFamily="34" charset="-122"/>
                </a:rPr>
                <a:t>Student ID</a:t>
              </a:r>
              <a:r>
                <a:rPr lang="zh-CN" altLang="en-US" sz="1200" i="1" dirty="0">
                  <a:solidFill>
                    <a:schemeClr val="tx1">
                      <a:lumMod val="75000"/>
                    </a:schemeClr>
                  </a:solidFill>
                  <a:ea typeface="江城斜黑体 100W" panose="020B0200000000000000" pitchFamily="34" charset="-122"/>
                </a:rPr>
                <a:t>：</a:t>
              </a:r>
              <a:r>
                <a:rPr lang="en-US" altLang="zh-CN" sz="1200" i="1" dirty="0">
                  <a:solidFill>
                    <a:schemeClr val="tx1">
                      <a:lumMod val="75000"/>
                    </a:schemeClr>
                  </a:solidFill>
                  <a:ea typeface="江城斜黑体 100W" panose="020B0200000000000000" pitchFamily="34" charset="-122"/>
                </a:rPr>
                <a:t>202239627</a:t>
              </a:r>
              <a:r>
                <a:rPr kumimoji="0" lang="en-US" altLang="zh-CN" sz="12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ea typeface="江城斜黑体 100W" panose="020B0200000000000000" pitchFamily="34" charset="-122"/>
                  <a:cs typeface="+mn-cs"/>
                </a:rPr>
                <a:t>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ea typeface="江城斜黑体 100W" panose="020B0200000000000000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339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>
            <a:extLst>
              <a:ext uri="{FF2B5EF4-FFF2-40B4-BE49-F238E27FC236}">
                <a16:creationId xmlns:a16="http://schemas.microsoft.com/office/drawing/2014/main" id="{13107502-0BA8-4208-9172-369A2B015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495" y="336590"/>
            <a:ext cx="3686251" cy="853567"/>
          </a:xfr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  <a:cs typeface="+mn-cs"/>
              </a:rPr>
              <a:t>Results </a:t>
            </a:r>
            <a:br>
              <a:rPr lang="en-US" altLang="zh-CN" sz="20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  <a:cs typeface="+mn-cs"/>
              </a:rPr>
            </a:br>
            <a:r>
              <a:rPr lang="en-US" altLang="zh-CN" sz="20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  <a:cs typeface="+mn-cs"/>
              </a:rPr>
              <a:t>Test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8E00E6B-0012-4E0E-8523-0075F854CC9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02954" y="2644445"/>
            <a:ext cx="3182805" cy="307777"/>
          </a:xfrm>
          <a:prstGeom prst="rect">
            <a:avLst/>
          </a:prstGeom>
          <a:gradFill flip="none" rotWithShape="1">
            <a:gsLst>
              <a:gs pos="50000">
                <a:schemeClr val="accent1">
                  <a:alpha val="12000"/>
                </a:schemeClr>
              </a:gs>
              <a:gs pos="0">
                <a:schemeClr val="accent2">
                  <a:alpha val="76000"/>
                </a:schemeClr>
              </a:gs>
              <a:gs pos="100000">
                <a:schemeClr val="accent2">
                  <a:alpha val="38000"/>
                </a:schemeClr>
              </a:gs>
            </a:gsLst>
            <a:lin ang="2700000" scaled="1"/>
            <a:tileRect/>
          </a:gradFill>
          <a:ln w="9525">
            <a:gradFill>
              <a:gsLst>
                <a:gs pos="0">
                  <a:schemeClr val="accent2">
                    <a:alpha val="94000"/>
                  </a:schemeClr>
                </a:gs>
                <a:gs pos="100000">
                  <a:schemeClr val="accent2">
                    <a:alpha val="48000"/>
                  </a:schemeClr>
                </a:gs>
                <a:gs pos="53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Output</a:t>
            </a:r>
            <a:endParaRPr lang="zh-CN" altLang="en-US" sz="1400" dirty="0">
              <a:solidFill>
                <a:schemeClr val="tx1"/>
              </a:solidFill>
              <a:effectLst>
                <a:outerShdw blurRad="266700" sx="102000" sy="102000" algn="ctr" rotWithShape="0">
                  <a:prstClr val="black">
                    <a:alpha val="47000"/>
                  </a:prstClr>
                </a:outerShdw>
              </a:effectLst>
              <a:latin typeface="阿里巴巴普惠体 R"/>
              <a:ea typeface="阿里巴巴普惠体 R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8C940B-9DA2-0A1E-EC36-8CF3E2BFC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48" y="1293165"/>
            <a:ext cx="7327598" cy="3881658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43E8626-B5F1-5E45-D8CA-27E48A307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110596"/>
              </p:ext>
            </p:extLst>
          </p:nvPr>
        </p:nvGraphicFramePr>
        <p:xfrm>
          <a:off x="193040" y="5748494"/>
          <a:ext cx="11856720" cy="365760"/>
        </p:xfrm>
        <a:graphic>
          <a:graphicData uri="http://schemas.openxmlformats.org/drawingml/2006/table">
            <a:tbl>
              <a:tblPr/>
              <a:tblGrid>
                <a:gridCol w="2371344">
                  <a:extLst>
                    <a:ext uri="{9D8B030D-6E8A-4147-A177-3AD203B41FA5}">
                      <a16:colId xmlns:a16="http://schemas.microsoft.com/office/drawing/2014/main" val="3391301317"/>
                    </a:ext>
                  </a:extLst>
                </a:gridCol>
                <a:gridCol w="2371344">
                  <a:extLst>
                    <a:ext uri="{9D8B030D-6E8A-4147-A177-3AD203B41FA5}">
                      <a16:colId xmlns:a16="http://schemas.microsoft.com/office/drawing/2014/main" val="3144438619"/>
                    </a:ext>
                  </a:extLst>
                </a:gridCol>
                <a:gridCol w="2371344">
                  <a:extLst>
                    <a:ext uri="{9D8B030D-6E8A-4147-A177-3AD203B41FA5}">
                      <a16:colId xmlns:a16="http://schemas.microsoft.com/office/drawing/2014/main" val="1132096058"/>
                    </a:ext>
                  </a:extLst>
                </a:gridCol>
                <a:gridCol w="2371344">
                  <a:extLst>
                    <a:ext uri="{9D8B030D-6E8A-4147-A177-3AD203B41FA5}">
                      <a16:colId xmlns:a16="http://schemas.microsoft.com/office/drawing/2014/main" val="699519898"/>
                    </a:ext>
                  </a:extLst>
                </a:gridCol>
                <a:gridCol w="2371344">
                  <a:extLst>
                    <a:ext uri="{9D8B030D-6E8A-4147-A177-3AD203B41FA5}">
                      <a16:colId xmlns:a16="http://schemas.microsoft.com/office/drawing/2014/main" val="762416895"/>
                    </a:ext>
                  </a:extLst>
                </a:gridCol>
              </a:tblGrid>
              <a:tr h="25184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Case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100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00"/>
                          </a:solidFill>
                        </a:rPr>
                        <a:t>15.00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115.00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576986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A26D95B-6343-C6E4-C21C-1C1FA5D43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579576"/>
              </p:ext>
            </p:extLst>
          </p:nvPr>
        </p:nvGraphicFramePr>
        <p:xfrm>
          <a:off x="193040" y="6066178"/>
          <a:ext cx="11856720" cy="365760"/>
        </p:xfrm>
        <a:graphic>
          <a:graphicData uri="http://schemas.openxmlformats.org/drawingml/2006/table">
            <a:tbl>
              <a:tblPr/>
              <a:tblGrid>
                <a:gridCol w="2371344">
                  <a:extLst>
                    <a:ext uri="{9D8B030D-6E8A-4147-A177-3AD203B41FA5}">
                      <a16:colId xmlns:a16="http://schemas.microsoft.com/office/drawing/2014/main" val="3077321826"/>
                    </a:ext>
                  </a:extLst>
                </a:gridCol>
                <a:gridCol w="2371344">
                  <a:extLst>
                    <a:ext uri="{9D8B030D-6E8A-4147-A177-3AD203B41FA5}">
                      <a16:colId xmlns:a16="http://schemas.microsoft.com/office/drawing/2014/main" val="1541158756"/>
                    </a:ext>
                  </a:extLst>
                </a:gridCol>
                <a:gridCol w="2371344">
                  <a:extLst>
                    <a:ext uri="{9D8B030D-6E8A-4147-A177-3AD203B41FA5}">
                      <a16:colId xmlns:a16="http://schemas.microsoft.com/office/drawing/2014/main" val="2363829828"/>
                    </a:ext>
                  </a:extLst>
                </a:gridCol>
                <a:gridCol w="2371344">
                  <a:extLst>
                    <a:ext uri="{9D8B030D-6E8A-4147-A177-3AD203B41FA5}">
                      <a16:colId xmlns:a16="http://schemas.microsoft.com/office/drawing/2014/main" val="608174515"/>
                    </a:ext>
                  </a:extLst>
                </a:gridCol>
                <a:gridCol w="2371344">
                  <a:extLst>
                    <a:ext uri="{9D8B030D-6E8A-4147-A177-3AD203B41FA5}">
                      <a16:colId xmlns:a16="http://schemas.microsoft.com/office/drawing/2014/main" val="1046536922"/>
                    </a:ext>
                  </a:extLst>
                </a:gridCol>
              </a:tblGrid>
              <a:tr h="25184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Case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50.5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5.05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55.55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858666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050F94B-4A34-EF6C-F466-AB8DDEF21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396711"/>
              </p:ext>
            </p:extLst>
          </p:nvPr>
        </p:nvGraphicFramePr>
        <p:xfrm>
          <a:off x="193040" y="6431938"/>
          <a:ext cx="11856720" cy="365760"/>
        </p:xfrm>
        <a:graphic>
          <a:graphicData uri="http://schemas.openxmlformats.org/drawingml/2006/table">
            <a:tbl>
              <a:tblPr/>
              <a:tblGrid>
                <a:gridCol w="2371344">
                  <a:extLst>
                    <a:ext uri="{9D8B030D-6E8A-4147-A177-3AD203B41FA5}">
                      <a16:colId xmlns:a16="http://schemas.microsoft.com/office/drawing/2014/main" val="480391798"/>
                    </a:ext>
                  </a:extLst>
                </a:gridCol>
                <a:gridCol w="2371344">
                  <a:extLst>
                    <a:ext uri="{9D8B030D-6E8A-4147-A177-3AD203B41FA5}">
                      <a16:colId xmlns:a16="http://schemas.microsoft.com/office/drawing/2014/main" val="2082721112"/>
                    </a:ext>
                  </a:extLst>
                </a:gridCol>
                <a:gridCol w="2371344">
                  <a:extLst>
                    <a:ext uri="{9D8B030D-6E8A-4147-A177-3AD203B41FA5}">
                      <a16:colId xmlns:a16="http://schemas.microsoft.com/office/drawing/2014/main" val="2921588870"/>
                    </a:ext>
                  </a:extLst>
                </a:gridCol>
                <a:gridCol w="2371344">
                  <a:extLst>
                    <a:ext uri="{9D8B030D-6E8A-4147-A177-3AD203B41FA5}">
                      <a16:colId xmlns:a16="http://schemas.microsoft.com/office/drawing/2014/main" val="917630385"/>
                    </a:ext>
                  </a:extLst>
                </a:gridCol>
                <a:gridCol w="2371344">
                  <a:extLst>
                    <a:ext uri="{9D8B030D-6E8A-4147-A177-3AD203B41FA5}">
                      <a16:colId xmlns:a16="http://schemas.microsoft.com/office/drawing/2014/main" val="1202018174"/>
                    </a:ext>
                  </a:extLst>
                </a:gridCol>
              </a:tblGrid>
              <a:tr h="25184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Case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abc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00"/>
                          </a:solidFill>
                        </a:rPr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Input error prompt</a:t>
                      </a:r>
                      <a:endParaRPr lang="zh-CN" alt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918445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3C5AB4B-F9C3-4F9D-7129-EE8B6C298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612438"/>
              </p:ext>
            </p:extLst>
          </p:nvPr>
        </p:nvGraphicFramePr>
        <p:xfrm>
          <a:off x="193043" y="5285036"/>
          <a:ext cx="11856717" cy="472440"/>
        </p:xfrm>
        <a:graphic>
          <a:graphicData uri="http://schemas.openxmlformats.org/drawingml/2006/table">
            <a:tbl>
              <a:tblPr/>
              <a:tblGrid>
                <a:gridCol w="2368436">
                  <a:extLst>
                    <a:ext uri="{9D8B030D-6E8A-4147-A177-3AD203B41FA5}">
                      <a16:colId xmlns:a16="http://schemas.microsoft.com/office/drawing/2014/main" val="4222795755"/>
                    </a:ext>
                  </a:extLst>
                </a:gridCol>
                <a:gridCol w="2291153">
                  <a:extLst>
                    <a:ext uri="{9D8B030D-6E8A-4147-A177-3AD203B41FA5}">
                      <a16:colId xmlns:a16="http://schemas.microsoft.com/office/drawing/2014/main" val="1931774459"/>
                    </a:ext>
                  </a:extLst>
                </a:gridCol>
                <a:gridCol w="2394254">
                  <a:extLst>
                    <a:ext uri="{9D8B030D-6E8A-4147-A177-3AD203B41FA5}">
                      <a16:colId xmlns:a16="http://schemas.microsoft.com/office/drawing/2014/main" val="3623165996"/>
                    </a:ext>
                  </a:extLst>
                </a:gridCol>
                <a:gridCol w="2462991">
                  <a:extLst>
                    <a:ext uri="{9D8B030D-6E8A-4147-A177-3AD203B41FA5}">
                      <a16:colId xmlns:a16="http://schemas.microsoft.com/office/drawing/2014/main" val="604343474"/>
                    </a:ext>
                  </a:extLst>
                </a:gridCol>
                <a:gridCol w="2339883">
                  <a:extLst>
                    <a:ext uri="{9D8B030D-6E8A-4147-A177-3AD203B41FA5}">
                      <a16:colId xmlns:a16="http://schemas.microsoft.com/office/drawing/2014/main" val="111877615"/>
                    </a:ext>
                  </a:extLst>
                </a:gridCol>
              </a:tblGrid>
              <a:tr h="30777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Case 1</a:t>
                      </a:r>
                    </a:p>
                  </a:txBody>
                  <a:tcPr marL="114300" marR="114300" marT="114300" marB="114300"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000000"/>
                          </a:solidFill>
                        </a:rPr>
                        <a:t>80</a:t>
                      </a:r>
                    </a:p>
                  </a:txBody>
                  <a:tcPr marL="114300" marR="114300" marT="114300" marB="114300"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000000"/>
                          </a:solidFill>
                        </a:rPr>
                        <a:t>-5</a:t>
                      </a:r>
                    </a:p>
                  </a:txBody>
                  <a:tcPr marL="114300" marR="114300" marT="114300" marB="114300"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000000"/>
                          </a:solidFill>
                        </a:rPr>
                        <a:t>-4</a:t>
                      </a:r>
                    </a:p>
                  </a:txBody>
                  <a:tcPr marL="114300" marR="114300" marT="114300" marB="114300"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000000"/>
                          </a:solidFill>
                        </a:rPr>
                        <a:t>76</a:t>
                      </a:r>
                    </a:p>
                  </a:txBody>
                  <a:tcPr marL="114300" marR="114300" marT="114300" marB="114300" anchor="ctr">
                    <a:lnL>
                      <a:noFill/>
                    </a:lnL>
                    <a:lnR>
                      <a:noFill/>
                    </a:lnR>
                    <a:lnT>
                      <a:solidFill>
                        <a:srgbClr val="B9D7EA"/>
                      </a:solidFill>
                      <a:prstDash val="soli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923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933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3C3D2A6B-1A0B-4A19-B211-EDE163CD70E3}"/>
              </a:ext>
            </a:extLst>
          </p:cNvPr>
          <p:cNvGrpSpPr/>
          <p:nvPr/>
        </p:nvGrpSpPr>
        <p:grpSpPr>
          <a:xfrm>
            <a:off x="4263644" y="4862692"/>
            <a:ext cx="3664712" cy="1298377"/>
            <a:chOff x="4286504" y="5034798"/>
            <a:chExt cx="3664712" cy="1298377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78F78843-CEE4-43A5-B662-126EB4C49981}"/>
                </a:ext>
              </a:extLst>
            </p:cNvPr>
            <p:cNvSpPr/>
            <p:nvPr/>
          </p:nvSpPr>
          <p:spPr>
            <a:xfrm>
              <a:off x="4286504" y="5034798"/>
              <a:ext cx="3664712" cy="1298377"/>
            </a:xfrm>
            <a:prstGeom prst="roundRect">
              <a:avLst>
                <a:gd name="adj" fmla="val 50000"/>
              </a:avLst>
            </a:prstGeom>
            <a:gradFill>
              <a:gsLst>
                <a:gs pos="86000">
                  <a:schemeClr val="accent2">
                    <a:alpha val="0"/>
                  </a:schemeClr>
                </a:gs>
                <a:gs pos="16000">
                  <a:schemeClr val="accent1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Roboto" panose="02000000000000000000" pitchFamily="2" charset="0"/>
                  <a:ea typeface="微软雅黑"/>
                  <a:cs typeface="+mn-cs"/>
                </a:rPr>
                <a:t>Github</a:t>
              </a:r>
              <a:r>
                <a:rPr kumimoji="0" lang="en-US" altLang="zh-CN" sz="18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Roboto" panose="02000000000000000000" pitchFamily="2" charset="0"/>
                  <a:ea typeface="微软雅黑"/>
                  <a:cs typeface="+mn-cs"/>
                </a:rPr>
                <a:t>: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Roboto" panose="02000000000000000000" pitchFamily="2" charset="0"/>
                  <a:ea typeface="微软雅黑"/>
                  <a:cs typeface="+mn-cs"/>
                </a:rPr>
                <a:t>https://github.com/sgyhczbsn/Simple-Tip-Calculator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183DCAB-DCE4-4D4E-9674-B8039F437CC5}"/>
                </a:ext>
              </a:extLst>
            </p:cNvPr>
            <p:cNvSpPr txBox="1"/>
            <p:nvPr/>
          </p:nvSpPr>
          <p:spPr>
            <a:xfrm>
              <a:off x="4307640" y="5522082"/>
              <a:ext cx="3576720" cy="30777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sym typeface="微软雅黑"/>
              </a:endParaRPr>
            </a:p>
          </p:txBody>
        </p:sp>
      </p:grp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2DA393AF-AD0F-48DC-BE99-A77017FEF0A7}"/>
              </a:ext>
            </a:extLst>
          </p:cNvPr>
          <p:cNvSpPr/>
          <p:nvPr/>
        </p:nvSpPr>
        <p:spPr>
          <a:xfrm rot="16409610">
            <a:off x="462228" y="220095"/>
            <a:ext cx="5215810" cy="5007925"/>
          </a:xfrm>
          <a:custGeom>
            <a:avLst/>
            <a:gdLst>
              <a:gd name="connsiteX0" fmla="*/ 5184422 w 5215810"/>
              <a:gd name="connsiteY0" fmla="*/ 4129 h 5007925"/>
              <a:gd name="connsiteX1" fmla="*/ 5215810 w 5215810"/>
              <a:gd name="connsiteY1" fmla="*/ 518270 h 5007925"/>
              <a:gd name="connsiteX2" fmla="*/ 5098050 w 5215810"/>
              <a:gd name="connsiteY2" fmla="*/ 513389 h 5007925"/>
              <a:gd name="connsiteX3" fmla="*/ 4119052 w 5215810"/>
              <a:gd name="connsiteY3" fmla="*/ 601620 h 5007925"/>
              <a:gd name="connsiteX4" fmla="*/ 512460 w 5215810"/>
              <a:gd name="connsiteY4" fmla="*/ 5007925 h 5007925"/>
              <a:gd name="connsiteX5" fmla="*/ 0 w 5215810"/>
              <a:gd name="connsiteY5" fmla="*/ 5007925 h 5007925"/>
              <a:gd name="connsiteX6" fmla="*/ 4017771 w 5215810"/>
              <a:gd name="connsiteY6" fmla="*/ 99267 h 5007925"/>
              <a:gd name="connsiteX7" fmla="*/ 5108383 w 5215810"/>
              <a:gd name="connsiteY7" fmla="*/ 977 h 500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15810" h="5007925">
                <a:moveTo>
                  <a:pt x="5184422" y="4129"/>
                </a:moveTo>
                <a:lnTo>
                  <a:pt x="5215810" y="518270"/>
                </a:lnTo>
                <a:lnTo>
                  <a:pt x="5098050" y="513389"/>
                </a:lnTo>
                <a:cubicBezTo>
                  <a:pt x="4774802" y="506987"/>
                  <a:pt x="4446838" y="535534"/>
                  <a:pt x="4119052" y="601620"/>
                </a:cubicBezTo>
                <a:cubicBezTo>
                  <a:pt x="2021221" y="1024574"/>
                  <a:pt x="512460" y="2867882"/>
                  <a:pt x="512460" y="5007925"/>
                </a:cubicBezTo>
                <a:lnTo>
                  <a:pt x="0" y="5007925"/>
                </a:lnTo>
                <a:cubicBezTo>
                  <a:pt x="0" y="2623900"/>
                  <a:pt x="1680771" y="570441"/>
                  <a:pt x="4017771" y="99267"/>
                </a:cubicBezTo>
                <a:cubicBezTo>
                  <a:pt x="4382927" y="25646"/>
                  <a:pt x="4748282" y="-6155"/>
                  <a:pt x="5108383" y="97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D0F31903-2220-4843-AAA2-6F3B16181683}"/>
              </a:ext>
            </a:extLst>
          </p:cNvPr>
          <p:cNvSpPr/>
          <p:nvPr/>
        </p:nvSpPr>
        <p:spPr>
          <a:xfrm rot="16409610" flipH="1" flipV="1">
            <a:off x="5937509" y="1099138"/>
            <a:ext cx="6302496" cy="5007925"/>
          </a:xfrm>
          <a:custGeom>
            <a:avLst/>
            <a:gdLst>
              <a:gd name="connsiteX0" fmla="*/ 0 w 6302496"/>
              <a:gd name="connsiteY0" fmla="*/ 5007925 h 5007925"/>
              <a:gd name="connsiteX1" fmla="*/ 4017771 w 6302496"/>
              <a:gd name="connsiteY1" fmla="*/ 99267 h 5007925"/>
              <a:gd name="connsiteX2" fmla="*/ 6167468 w 6302496"/>
              <a:gd name="connsiteY2" fmla="*/ 136283 h 5007925"/>
              <a:gd name="connsiteX3" fmla="*/ 6269430 w 6302496"/>
              <a:gd name="connsiteY3" fmla="*/ 165220 h 5007925"/>
              <a:gd name="connsiteX4" fmla="*/ 6302496 w 6302496"/>
              <a:gd name="connsiteY4" fmla="*/ 706863 h 5007925"/>
              <a:gd name="connsiteX5" fmla="*/ 6048748 w 6302496"/>
              <a:gd name="connsiteY5" fmla="*/ 634846 h 5007925"/>
              <a:gd name="connsiteX6" fmla="*/ 4119052 w 6302496"/>
              <a:gd name="connsiteY6" fmla="*/ 601620 h 5007925"/>
              <a:gd name="connsiteX7" fmla="*/ 512460 w 6302496"/>
              <a:gd name="connsiteY7" fmla="*/ 5007925 h 500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2496" h="5007925">
                <a:moveTo>
                  <a:pt x="0" y="5007925"/>
                </a:moveTo>
                <a:cubicBezTo>
                  <a:pt x="0" y="2623900"/>
                  <a:pt x="1680771" y="570441"/>
                  <a:pt x="4017771" y="99267"/>
                </a:cubicBezTo>
                <a:cubicBezTo>
                  <a:pt x="4748084" y="-47975"/>
                  <a:pt x="5479191" y="-27936"/>
                  <a:pt x="6167468" y="136283"/>
                </a:cubicBezTo>
                <a:lnTo>
                  <a:pt x="6269430" y="165220"/>
                </a:lnTo>
                <a:lnTo>
                  <a:pt x="6302496" y="706863"/>
                </a:lnTo>
                <a:lnTo>
                  <a:pt x="6048748" y="634846"/>
                </a:lnTo>
                <a:cubicBezTo>
                  <a:pt x="5430910" y="487435"/>
                  <a:pt x="4774624" y="469447"/>
                  <a:pt x="4119052" y="601620"/>
                </a:cubicBezTo>
                <a:cubicBezTo>
                  <a:pt x="2021221" y="1024574"/>
                  <a:pt x="512460" y="2867882"/>
                  <a:pt x="512460" y="5007925"/>
                </a:cubicBezTo>
                <a:close/>
              </a:path>
            </a:pathLst>
          </a:custGeom>
          <a:gradFill flip="none" rotWithShape="1">
            <a:gsLst>
              <a:gs pos="300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45C49D66-8C24-40B5-8669-1ACFA708D063}"/>
              </a:ext>
            </a:extLst>
          </p:cNvPr>
          <p:cNvSpPr/>
          <p:nvPr/>
        </p:nvSpPr>
        <p:spPr>
          <a:xfrm rot="18991598" flipH="1" flipV="1">
            <a:off x="10218412" y="2371691"/>
            <a:ext cx="2951020" cy="4170351"/>
          </a:xfrm>
          <a:custGeom>
            <a:avLst/>
            <a:gdLst>
              <a:gd name="connsiteX0" fmla="*/ 0 w 2951020"/>
              <a:gd name="connsiteY0" fmla="*/ 4170351 h 4170351"/>
              <a:gd name="connsiteX1" fmla="*/ 170515 w 2951020"/>
              <a:gd name="connsiteY1" fmla="*/ 2872452 h 4170351"/>
              <a:gd name="connsiteX2" fmla="*/ 234021 w 2951020"/>
              <a:gd name="connsiteY2" fmla="*/ 2670718 h 4170351"/>
              <a:gd name="connsiteX3" fmla="*/ 2766079 w 2951020"/>
              <a:gd name="connsiteY3" fmla="*/ 0 h 4170351"/>
              <a:gd name="connsiteX4" fmla="*/ 2951020 w 2951020"/>
              <a:gd name="connsiteY4" fmla="*/ 175339 h 4170351"/>
              <a:gd name="connsiteX5" fmla="*/ 2670500 w 2951020"/>
              <a:gd name="connsiteY5" fmla="*/ 330021 h 4170351"/>
              <a:gd name="connsiteX6" fmla="*/ 512460 w 2951020"/>
              <a:gd name="connsiteY6" fmla="*/ 4170351 h 417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1020" h="4170351">
                <a:moveTo>
                  <a:pt x="0" y="4170351"/>
                </a:moveTo>
                <a:cubicBezTo>
                  <a:pt x="0" y="3723346"/>
                  <a:pt x="59090" y="3287963"/>
                  <a:pt x="170515" y="2872452"/>
                </a:cubicBezTo>
                <a:lnTo>
                  <a:pt x="234021" y="2670718"/>
                </a:lnTo>
                <a:lnTo>
                  <a:pt x="2766079" y="0"/>
                </a:lnTo>
                <a:lnTo>
                  <a:pt x="2951020" y="175339"/>
                </a:lnTo>
                <a:lnTo>
                  <a:pt x="2670500" y="330021"/>
                </a:lnTo>
                <a:cubicBezTo>
                  <a:pt x="1361138" y="1127200"/>
                  <a:pt x="512460" y="2565319"/>
                  <a:pt x="512460" y="4170351"/>
                </a:cubicBezTo>
                <a:close/>
              </a:path>
            </a:pathLst>
          </a:custGeom>
          <a:gradFill flip="none" rotWithShape="1">
            <a:gsLst>
              <a:gs pos="3000">
                <a:schemeClr val="accent2">
                  <a:alpha val="0"/>
                </a:schemeClr>
              </a:gs>
              <a:gs pos="97000">
                <a:schemeClr val="accent2">
                  <a:alpha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C78BF39-B031-44B8-9A72-7405BF2A152B}"/>
              </a:ext>
            </a:extLst>
          </p:cNvPr>
          <p:cNvSpPr/>
          <p:nvPr/>
        </p:nvSpPr>
        <p:spPr>
          <a:xfrm rot="18902711">
            <a:off x="-476850" y="108873"/>
            <a:ext cx="2311123" cy="3807869"/>
          </a:xfrm>
          <a:custGeom>
            <a:avLst/>
            <a:gdLst>
              <a:gd name="connsiteX0" fmla="*/ 2097408 w 2311123"/>
              <a:gd name="connsiteY0" fmla="*/ 0 h 3807869"/>
              <a:gd name="connsiteX1" fmla="*/ 2311123 w 2311123"/>
              <a:gd name="connsiteY1" fmla="*/ 213378 h 3807869"/>
              <a:gd name="connsiteX2" fmla="*/ 2056005 w 2311123"/>
              <a:gd name="connsiteY2" fmla="*/ 417346 h 3807869"/>
              <a:gd name="connsiteX3" fmla="*/ 512460 w 2311123"/>
              <a:gd name="connsiteY3" fmla="*/ 3807869 h 3807869"/>
              <a:gd name="connsiteX4" fmla="*/ 0 w 2311123"/>
              <a:gd name="connsiteY4" fmla="*/ 3807869 h 3807869"/>
              <a:gd name="connsiteX5" fmla="*/ 461147 w 2311123"/>
              <a:gd name="connsiteY5" fmla="*/ 1707891 h 3807869"/>
              <a:gd name="connsiteX6" fmla="*/ 527172 w 2311123"/>
              <a:gd name="connsiteY6" fmla="*/ 1572715 h 380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1123" h="3807869">
                <a:moveTo>
                  <a:pt x="2097408" y="0"/>
                </a:moveTo>
                <a:lnTo>
                  <a:pt x="2311123" y="213378"/>
                </a:lnTo>
                <a:lnTo>
                  <a:pt x="2056005" y="417346"/>
                </a:lnTo>
                <a:cubicBezTo>
                  <a:pt x="1101820" y="1248728"/>
                  <a:pt x="512460" y="2470342"/>
                  <a:pt x="512460" y="3807869"/>
                </a:cubicBezTo>
                <a:lnTo>
                  <a:pt x="0" y="3807869"/>
                </a:lnTo>
                <a:cubicBezTo>
                  <a:pt x="0" y="3062861"/>
                  <a:pt x="164138" y="2350135"/>
                  <a:pt x="461147" y="1707891"/>
                </a:cubicBezTo>
                <a:lnTo>
                  <a:pt x="527172" y="157271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97000">
                <a:schemeClr val="accent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EE8CAE-0D0B-45E6-8BAF-BF108907D325}"/>
              </a:ext>
            </a:extLst>
          </p:cNvPr>
          <p:cNvSpPr txBox="1"/>
          <p:nvPr/>
        </p:nvSpPr>
        <p:spPr>
          <a:xfrm>
            <a:off x="956314" y="1447373"/>
            <a:ext cx="10058400" cy="2215991"/>
          </a:xfrm>
          <a:prstGeom prst="rect">
            <a:avLst/>
          </a:prstGeom>
          <a:ln w="12700">
            <a:miter lim="400000"/>
          </a:ln>
          <a:effectLst>
            <a:outerShdw blurRad="50800" dist="63500" dir="2700000" algn="tl" rotWithShape="0">
              <a:srgbClr val="001A48">
                <a:alpha val="60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 defTabSz="914400">
              <a:defRPr sz="13800" spc="60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chemeClr val="tx1"/>
                    </a:gs>
                    <a:gs pos="50000">
                      <a:schemeClr val="tx1"/>
                    </a:gs>
                    <a:gs pos="39000">
                      <a:schemeClr val="accent3"/>
                    </a:gs>
                    <a:gs pos="81000">
                      <a:schemeClr val="tx1"/>
                    </a:gs>
                  </a:gsLst>
                  <a:lin ang="2700000" scaled="1"/>
                </a:gradFill>
                <a:latin typeface="江城斜黑体 900W" panose="020B0A00000000000000" pitchFamily="34" charset="-122"/>
                <a:ea typeface="江城斜黑体 900W" panose="020B0A00000000000000" pitchFamily="34" charset="-122"/>
              </a:defRPr>
            </a:lvl1pPr>
          </a:lstStyle>
          <a:p>
            <a:r>
              <a:rPr lang="en-US" altLang="zh-CN" b="1" i="1" spc="-1000" dirty="0">
                <a:ln>
                  <a:gradFill>
                    <a:gsLst>
                      <a:gs pos="0">
                        <a:schemeClr val="tx1"/>
                      </a:gs>
                      <a:gs pos="86000">
                        <a:schemeClr val="tx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</a:rPr>
              <a:t>THANKS</a:t>
            </a:r>
            <a:endParaRPr lang="zh-CN" altLang="en-US" b="1" i="1" spc="-1000" dirty="0">
              <a:ln>
                <a:gradFill>
                  <a:gsLst>
                    <a:gs pos="0">
                      <a:schemeClr val="tx1"/>
                    </a:gs>
                    <a:gs pos="86000">
                      <a:schemeClr val="tx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+mj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D843F9-6B0D-4257-84AB-825E2A6FD65E}"/>
              </a:ext>
            </a:extLst>
          </p:cNvPr>
          <p:cNvSpPr/>
          <p:nvPr/>
        </p:nvSpPr>
        <p:spPr>
          <a:xfrm>
            <a:off x="1591867" y="2472192"/>
            <a:ext cx="9008267" cy="1862048"/>
          </a:xfrm>
          <a:prstGeom prst="rect">
            <a:avLst/>
          </a:prstGeom>
          <a:ln w="12700">
            <a:miter lim="400000"/>
          </a:ln>
          <a:effectLst>
            <a:outerShdw blurRad="50800" dist="63500" dir="2700000" algn="tl" rotWithShape="0">
              <a:srgbClr val="001A48">
                <a:alpha val="60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 defTabSz="914400"/>
            <a:r>
              <a:rPr lang="en-US" altLang="zh-CN" sz="11500" b="1" i="1" spc="6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chemeClr val="tx1"/>
                    </a:gs>
                    <a:gs pos="50000">
                      <a:schemeClr val="tx1"/>
                    </a:gs>
                    <a:gs pos="39000">
                      <a:schemeClr val="accent3"/>
                    </a:gs>
                    <a:gs pos="81000">
                      <a:schemeClr val="tx1"/>
                    </a:gs>
                  </a:gsLst>
                  <a:lin ang="2700000" scaled="1"/>
                </a:gradFill>
                <a:latin typeface="+mj-ea"/>
                <a:ea typeface="+mj-ea"/>
              </a:rPr>
              <a:t>Q</a:t>
            </a:r>
            <a:r>
              <a:rPr lang="zh-CN" altLang="en-US" sz="11500" b="1" i="1" spc="6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chemeClr val="tx1"/>
                    </a:gs>
                    <a:gs pos="50000">
                      <a:schemeClr val="tx1"/>
                    </a:gs>
                    <a:gs pos="39000">
                      <a:schemeClr val="accent3"/>
                    </a:gs>
                    <a:gs pos="81000">
                      <a:schemeClr val="tx1"/>
                    </a:gs>
                  </a:gsLst>
                  <a:lin ang="2700000" scaled="1"/>
                </a:gradFill>
                <a:latin typeface="+mj-ea"/>
                <a:ea typeface="+mj-ea"/>
              </a:rPr>
              <a:t>＆</a:t>
            </a:r>
            <a:r>
              <a:rPr lang="en-US" altLang="zh-CN" sz="11500" b="1" i="1" spc="6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chemeClr val="tx1"/>
                    </a:gs>
                    <a:gs pos="50000">
                      <a:schemeClr val="tx1"/>
                    </a:gs>
                    <a:gs pos="39000">
                      <a:schemeClr val="accent3"/>
                    </a:gs>
                    <a:gs pos="81000">
                      <a:schemeClr val="tx1"/>
                    </a:gs>
                  </a:gsLst>
                  <a:lin ang="2700000" scaled="1"/>
                </a:gradFill>
                <a:latin typeface="+mj-ea"/>
                <a:ea typeface="+mj-ea"/>
              </a:rPr>
              <a:t>A</a:t>
            </a:r>
            <a:endParaRPr lang="zh-CN" altLang="en-US" sz="11500" b="1" i="1" spc="600" dirty="0">
              <a:gradFill>
                <a:gsLst>
                  <a:gs pos="64000">
                    <a:prstClr val="white"/>
                  </a:gs>
                  <a:gs pos="68000">
                    <a:schemeClr val="accent3"/>
                  </a:gs>
                  <a:gs pos="33000">
                    <a:schemeClr val="tx1"/>
                  </a:gs>
                  <a:gs pos="50000">
                    <a:schemeClr val="tx1"/>
                  </a:gs>
                  <a:gs pos="39000">
                    <a:schemeClr val="accent3"/>
                  </a:gs>
                  <a:gs pos="81000">
                    <a:schemeClr val="tx1"/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4377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975EC099-5A78-4599-A361-903A90A6CE1E}"/>
              </a:ext>
            </a:extLst>
          </p:cNvPr>
          <p:cNvSpPr/>
          <p:nvPr/>
        </p:nvSpPr>
        <p:spPr>
          <a:xfrm>
            <a:off x="2183150" y="717518"/>
            <a:ext cx="7825700" cy="13234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8000" b="1" spc="600" dirty="0">
                <a:ln>
                  <a:gradFill>
                    <a:gsLst>
                      <a:gs pos="100000">
                        <a:schemeClr val="accent3"/>
                      </a:gs>
                      <a:gs pos="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ea typeface="阿里巴巴普惠体 R" panose="00020600040101010101" pitchFamily="18" charset="-122"/>
                <a:sym typeface="+mn-ea"/>
              </a:rPr>
              <a:t>CONTENTS</a:t>
            </a:r>
            <a:endParaRPr lang="zh-CN" altLang="en-US" sz="8000" b="1" spc="600" dirty="0">
              <a:ln>
                <a:gradFill>
                  <a:gsLst>
                    <a:gs pos="100000">
                      <a:schemeClr val="accent3"/>
                    </a:gs>
                    <a:gs pos="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ea typeface="阿里巴巴普惠体 R" panose="00020600040101010101" pitchFamily="18" charset="-122"/>
            </a:endParaRPr>
          </a:p>
        </p:txBody>
      </p:sp>
      <p:sp>
        <p:nvSpPr>
          <p:cNvPr id="3" name="矩形: 剪去对角 2">
            <a:extLst>
              <a:ext uri="{FF2B5EF4-FFF2-40B4-BE49-F238E27FC236}">
                <a16:creationId xmlns:a16="http://schemas.microsoft.com/office/drawing/2014/main" id="{CC714752-F676-46A5-B383-69B97B340F1E}"/>
              </a:ext>
            </a:extLst>
          </p:cNvPr>
          <p:cNvSpPr/>
          <p:nvPr/>
        </p:nvSpPr>
        <p:spPr>
          <a:xfrm>
            <a:off x="1494473" y="2380654"/>
            <a:ext cx="4349768" cy="1495061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2AB928F7-5189-45AB-8611-E6CF1C224080}"/>
              </a:ext>
            </a:extLst>
          </p:cNvPr>
          <p:cNvSpPr/>
          <p:nvPr/>
        </p:nvSpPr>
        <p:spPr>
          <a:xfrm>
            <a:off x="1494471" y="3753724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710B8FF7-E39F-4943-BED5-39BE669413B0}"/>
              </a:ext>
            </a:extLst>
          </p:cNvPr>
          <p:cNvSpPr/>
          <p:nvPr/>
        </p:nvSpPr>
        <p:spPr>
          <a:xfrm rot="10800000">
            <a:off x="5724987" y="2359050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E66D36-0082-4628-91E5-6B1F6ED71B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56" y="3787995"/>
            <a:ext cx="2307104" cy="1753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DA36B1-4936-4ABC-BC70-404DE23408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39" y="2286828"/>
            <a:ext cx="2827823" cy="175356"/>
          </a:xfrm>
          <a:prstGeom prst="rect">
            <a:avLst/>
          </a:prstGeom>
        </p:spPr>
      </p:pic>
      <p:sp>
        <p:nvSpPr>
          <p:cNvPr id="8" name="矩形: 剪去对角 7">
            <a:extLst>
              <a:ext uri="{FF2B5EF4-FFF2-40B4-BE49-F238E27FC236}">
                <a16:creationId xmlns:a16="http://schemas.microsoft.com/office/drawing/2014/main" id="{86B3468F-C82B-46F9-81B9-AB1E8792BE7B}"/>
              </a:ext>
            </a:extLst>
          </p:cNvPr>
          <p:cNvSpPr/>
          <p:nvPr/>
        </p:nvSpPr>
        <p:spPr>
          <a:xfrm>
            <a:off x="6383973" y="2380654"/>
            <a:ext cx="4349768" cy="1495061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9BAA660F-33D0-42F9-A08B-A6F5D4DE73D9}"/>
              </a:ext>
            </a:extLst>
          </p:cNvPr>
          <p:cNvSpPr/>
          <p:nvPr/>
        </p:nvSpPr>
        <p:spPr>
          <a:xfrm>
            <a:off x="6383971" y="3753724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A20F643E-6DA7-4150-8C28-4E51A56C735E}"/>
              </a:ext>
            </a:extLst>
          </p:cNvPr>
          <p:cNvSpPr/>
          <p:nvPr/>
        </p:nvSpPr>
        <p:spPr>
          <a:xfrm rot="10800000">
            <a:off x="10614487" y="2359050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1A1BFE9-3322-4B86-8ACC-C4694C2BB9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856" y="3787995"/>
            <a:ext cx="2307104" cy="1753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64D82A-33A7-4779-B41E-A9793200CC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39" y="2286828"/>
            <a:ext cx="2827823" cy="175356"/>
          </a:xfrm>
          <a:prstGeom prst="rect">
            <a:avLst/>
          </a:prstGeom>
        </p:spPr>
      </p:pic>
      <p:sp>
        <p:nvSpPr>
          <p:cNvPr id="13" name="矩形: 剪去对角 12">
            <a:extLst>
              <a:ext uri="{FF2B5EF4-FFF2-40B4-BE49-F238E27FC236}">
                <a16:creationId xmlns:a16="http://schemas.microsoft.com/office/drawing/2014/main" id="{3EC53AC9-06EB-4BD3-99FA-952AB2D5BD98}"/>
              </a:ext>
            </a:extLst>
          </p:cNvPr>
          <p:cNvSpPr/>
          <p:nvPr/>
        </p:nvSpPr>
        <p:spPr>
          <a:xfrm>
            <a:off x="1494473" y="4438232"/>
            <a:ext cx="4349768" cy="1495061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24A41078-C201-45EF-878A-58A8F1B9344C}"/>
              </a:ext>
            </a:extLst>
          </p:cNvPr>
          <p:cNvSpPr/>
          <p:nvPr/>
        </p:nvSpPr>
        <p:spPr>
          <a:xfrm>
            <a:off x="1494471" y="5811302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7D126793-AAF8-4857-A30D-510C6430240A}"/>
              </a:ext>
            </a:extLst>
          </p:cNvPr>
          <p:cNvSpPr/>
          <p:nvPr/>
        </p:nvSpPr>
        <p:spPr>
          <a:xfrm rot="10800000">
            <a:off x="5724987" y="4416628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1B08D75-9C0C-4E43-9DDF-CA23D827DC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56" y="5845573"/>
            <a:ext cx="2307104" cy="17535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5379498-6E7E-46A7-9457-B9A6C9093A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39" y="4344406"/>
            <a:ext cx="2827823" cy="175356"/>
          </a:xfrm>
          <a:prstGeom prst="rect">
            <a:avLst/>
          </a:prstGeom>
        </p:spPr>
      </p:pic>
      <p:sp>
        <p:nvSpPr>
          <p:cNvPr id="18" name="矩形: 剪去对角 17">
            <a:extLst>
              <a:ext uri="{FF2B5EF4-FFF2-40B4-BE49-F238E27FC236}">
                <a16:creationId xmlns:a16="http://schemas.microsoft.com/office/drawing/2014/main" id="{8DB51C3D-CCD9-400D-8073-8BE05D5ED4B4}"/>
              </a:ext>
            </a:extLst>
          </p:cNvPr>
          <p:cNvSpPr/>
          <p:nvPr/>
        </p:nvSpPr>
        <p:spPr>
          <a:xfrm>
            <a:off x="6383973" y="4438232"/>
            <a:ext cx="4349768" cy="1495061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73B536A7-5989-4CCF-A5DF-640D1C55F633}"/>
              </a:ext>
            </a:extLst>
          </p:cNvPr>
          <p:cNvSpPr/>
          <p:nvPr/>
        </p:nvSpPr>
        <p:spPr>
          <a:xfrm>
            <a:off x="6383971" y="5811302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B9E9DDDC-E315-4691-907C-A69224573618}"/>
              </a:ext>
            </a:extLst>
          </p:cNvPr>
          <p:cNvSpPr/>
          <p:nvPr/>
        </p:nvSpPr>
        <p:spPr>
          <a:xfrm rot="10800000">
            <a:off x="10614487" y="4416628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00BE2B1-1674-4B00-9EE5-15706623F4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856" y="5845573"/>
            <a:ext cx="2307104" cy="17535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53ADAF4-0338-43BB-AA46-5C81E7588D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39" y="4344406"/>
            <a:ext cx="2827823" cy="17535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E7705A3E-0312-4D99-8B6E-23B1D109DC0E}"/>
              </a:ext>
            </a:extLst>
          </p:cNvPr>
          <p:cNvSpPr/>
          <p:nvPr/>
        </p:nvSpPr>
        <p:spPr>
          <a:xfrm>
            <a:off x="2693574" y="2549693"/>
            <a:ext cx="3128859" cy="11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Requirement Analysis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CE0801E-DA6F-4D06-8EA3-32281E2B220D}"/>
              </a:ext>
            </a:extLst>
          </p:cNvPr>
          <p:cNvSpPr/>
          <p:nvPr/>
        </p:nvSpPr>
        <p:spPr>
          <a:xfrm>
            <a:off x="1888536" y="2487892"/>
            <a:ext cx="1031051" cy="1060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5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pitchFamily="18" charset="-122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46A2193-F897-4C5E-B8B0-318B186BCFC3}"/>
              </a:ext>
            </a:extLst>
          </p:cNvPr>
          <p:cNvSpPr/>
          <p:nvPr/>
        </p:nvSpPr>
        <p:spPr>
          <a:xfrm>
            <a:off x="6920720" y="2487892"/>
            <a:ext cx="1031051" cy="1060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5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pitchFamily="18" charset="-122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ABF0D43-8DA1-48CA-98B2-83B64C6CB60D}"/>
              </a:ext>
            </a:extLst>
          </p:cNvPr>
          <p:cNvSpPr/>
          <p:nvPr/>
        </p:nvSpPr>
        <p:spPr>
          <a:xfrm>
            <a:off x="1833304" y="4772572"/>
            <a:ext cx="4695496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Code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A3EDD83-770E-4A7F-827E-95668C385FCA}"/>
              </a:ext>
            </a:extLst>
          </p:cNvPr>
          <p:cNvSpPr/>
          <p:nvPr/>
        </p:nvSpPr>
        <p:spPr>
          <a:xfrm>
            <a:off x="1971091" y="4549106"/>
            <a:ext cx="1031051" cy="1060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5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pitchFamily="18" charset="-122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ABC010E-0261-4758-8F3E-73B8FDA00536}"/>
              </a:ext>
            </a:extLst>
          </p:cNvPr>
          <p:cNvSpPr/>
          <p:nvPr/>
        </p:nvSpPr>
        <p:spPr>
          <a:xfrm>
            <a:off x="8108065" y="4454504"/>
            <a:ext cx="2291204" cy="1462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6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Results </a:t>
            </a:r>
          </a:p>
          <a:p>
            <a:pPr algn="ctr">
              <a:lnSpc>
                <a:spcPct val="130000"/>
              </a:lnSpc>
            </a:pPr>
            <a:r>
              <a:rPr lang="en-US" altLang="zh-CN" sz="36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Test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EA63B10-7192-44B5-8FA4-7ADA165D4830}"/>
              </a:ext>
            </a:extLst>
          </p:cNvPr>
          <p:cNvSpPr/>
          <p:nvPr/>
        </p:nvSpPr>
        <p:spPr>
          <a:xfrm>
            <a:off x="6942359" y="4549106"/>
            <a:ext cx="1031051" cy="1060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5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pitchFamily="18" charset="-122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73CFE18-79AE-4A9B-AB3D-23232B6F9E06}"/>
              </a:ext>
            </a:extLst>
          </p:cNvPr>
          <p:cNvGrpSpPr/>
          <p:nvPr/>
        </p:nvGrpSpPr>
        <p:grpSpPr>
          <a:xfrm>
            <a:off x="395533" y="390278"/>
            <a:ext cx="207236" cy="6077445"/>
            <a:chOff x="3909697" y="668337"/>
            <a:chExt cx="66675" cy="5419725"/>
          </a:xfrm>
          <a:solidFill>
            <a:sysClr val="window" lastClr="FFFFFF">
              <a:alpha val="30000"/>
            </a:sysClr>
          </a:solidFill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04F8A4-D6F4-4160-97FE-BAFAEA3DF876}"/>
                </a:ext>
              </a:extLst>
            </p:cNvPr>
            <p:cNvSpPr/>
            <p:nvPr/>
          </p:nvSpPr>
          <p:spPr>
            <a:xfrm>
              <a:off x="3936653" y="728345"/>
              <a:ext cx="19050" cy="5295900"/>
            </a:xfrm>
            <a:custGeom>
              <a:avLst/>
              <a:gdLst>
                <a:gd name="connsiteX0" fmla="*/ 21622 w 19050"/>
                <a:gd name="connsiteY0" fmla="*/ 5301520 h 5295900"/>
                <a:gd name="connsiteX1" fmla="*/ 0 w 19050"/>
                <a:gd name="connsiteY1" fmla="*/ 5301520 h 5295900"/>
                <a:gd name="connsiteX2" fmla="*/ 0 w 19050"/>
                <a:gd name="connsiteY2" fmla="*/ 5291995 h 5295900"/>
                <a:gd name="connsiteX3" fmla="*/ 21622 w 19050"/>
                <a:gd name="connsiteY3" fmla="*/ 5291995 h 5295900"/>
                <a:gd name="connsiteX4" fmla="*/ 21622 w 19050"/>
                <a:gd name="connsiteY4" fmla="*/ 5301520 h 5295900"/>
                <a:gd name="connsiteX5" fmla="*/ 21622 w 19050"/>
                <a:gd name="connsiteY5" fmla="*/ 5247608 h 5295900"/>
                <a:gd name="connsiteX6" fmla="*/ 0 w 19050"/>
                <a:gd name="connsiteY6" fmla="*/ 5247608 h 5295900"/>
                <a:gd name="connsiteX7" fmla="*/ 0 w 19050"/>
                <a:gd name="connsiteY7" fmla="*/ 5238083 h 5295900"/>
                <a:gd name="connsiteX8" fmla="*/ 21622 w 19050"/>
                <a:gd name="connsiteY8" fmla="*/ 5238083 h 5295900"/>
                <a:gd name="connsiteX9" fmla="*/ 21622 w 19050"/>
                <a:gd name="connsiteY9" fmla="*/ 5247608 h 5295900"/>
                <a:gd name="connsiteX10" fmla="*/ 21622 w 19050"/>
                <a:gd name="connsiteY10" fmla="*/ 5193602 h 5295900"/>
                <a:gd name="connsiteX11" fmla="*/ 0 w 19050"/>
                <a:gd name="connsiteY11" fmla="*/ 5193602 h 5295900"/>
                <a:gd name="connsiteX12" fmla="*/ 0 w 19050"/>
                <a:gd name="connsiteY12" fmla="*/ 5184077 h 5295900"/>
                <a:gd name="connsiteX13" fmla="*/ 21622 w 19050"/>
                <a:gd name="connsiteY13" fmla="*/ 5184077 h 5295900"/>
                <a:gd name="connsiteX14" fmla="*/ 21622 w 19050"/>
                <a:gd name="connsiteY14" fmla="*/ 5193602 h 5295900"/>
                <a:gd name="connsiteX15" fmla="*/ 21622 w 19050"/>
                <a:gd name="connsiteY15" fmla="*/ 5139595 h 5295900"/>
                <a:gd name="connsiteX16" fmla="*/ 0 w 19050"/>
                <a:gd name="connsiteY16" fmla="*/ 5139595 h 5295900"/>
                <a:gd name="connsiteX17" fmla="*/ 0 w 19050"/>
                <a:gd name="connsiteY17" fmla="*/ 5130070 h 5295900"/>
                <a:gd name="connsiteX18" fmla="*/ 21622 w 19050"/>
                <a:gd name="connsiteY18" fmla="*/ 5130070 h 5295900"/>
                <a:gd name="connsiteX19" fmla="*/ 21622 w 19050"/>
                <a:gd name="connsiteY19" fmla="*/ 5139595 h 5295900"/>
                <a:gd name="connsiteX20" fmla="*/ 21622 w 19050"/>
                <a:gd name="connsiteY20" fmla="*/ 5031581 h 5295900"/>
                <a:gd name="connsiteX21" fmla="*/ 0 w 19050"/>
                <a:gd name="connsiteY21" fmla="*/ 5031581 h 5295900"/>
                <a:gd name="connsiteX22" fmla="*/ 0 w 19050"/>
                <a:gd name="connsiteY22" fmla="*/ 5022056 h 5295900"/>
                <a:gd name="connsiteX23" fmla="*/ 21622 w 19050"/>
                <a:gd name="connsiteY23" fmla="*/ 5022056 h 5295900"/>
                <a:gd name="connsiteX24" fmla="*/ 21622 w 19050"/>
                <a:gd name="connsiteY24" fmla="*/ 5031581 h 5295900"/>
                <a:gd name="connsiteX25" fmla="*/ 21622 w 19050"/>
                <a:gd name="connsiteY25" fmla="*/ 4977575 h 5295900"/>
                <a:gd name="connsiteX26" fmla="*/ 0 w 19050"/>
                <a:gd name="connsiteY26" fmla="*/ 4977575 h 5295900"/>
                <a:gd name="connsiteX27" fmla="*/ 0 w 19050"/>
                <a:gd name="connsiteY27" fmla="*/ 4968050 h 5295900"/>
                <a:gd name="connsiteX28" fmla="*/ 21622 w 19050"/>
                <a:gd name="connsiteY28" fmla="*/ 4968050 h 5295900"/>
                <a:gd name="connsiteX29" fmla="*/ 21622 w 19050"/>
                <a:gd name="connsiteY29" fmla="*/ 4977575 h 5295900"/>
                <a:gd name="connsiteX30" fmla="*/ 21622 w 19050"/>
                <a:gd name="connsiteY30" fmla="*/ 4923568 h 5295900"/>
                <a:gd name="connsiteX31" fmla="*/ 0 w 19050"/>
                <a:gd name="connsiteY31" fmla="*/ 4923568 h 5295900"/>
                <a:gd name="connsiteX32" fmla="*/ 0 w 19050"/>
                <a:gd name="connsiteY32" fmla="*/ 4914043 h 5295900"/>
                <a:gd name="connsiteX33" fmla="*/ 21622 w 19050"/>
                <a:gd name="connsiteY33" fmla="*/ 4914043 h 5295900"/>
                <a:gd name="connsiteX34" fmla="*/ 21622 w 19050"/>
                <a:gd name="connsiteY34" fmla="*/ 4923568 h 5295900"/>
                <a:gd name="connsiteX35" fmla="*/ 21622 w 19050"/>
                <a:gd name="connsiteY35" fmla="*/ 4869561 h 5295900"/>
                <a:gd name="connsiteX36" fmla="*/ 0 w 19050"/>
                <a:gd name="connsiteY36" fmla="*/ 4869561 h 5295900"/>
                <a:gd name="connsiteX37" fmla="*/ 0 w 19050"/>
                <a:gd name="connsiteY37" fmla="*/ 4860036 h 5295900"/>
                <a:gd name="connsiteX38" fmla="*/ 21622 w 19050"/>
                <a:gd name="connsiteY38" fmla="*/ 4860036 h 5295900"/>
                <a:gd name="connsiteX39" fmla="*/ 21622 w 19050"/>
                <a:gd name="connsiteY39" fmla="*/ 4869561 h 5295900"/>
                <a:gd name="connsiteX40" fmla="*/ 21622 w 19050"/>
                <a:gd name="connsiteY40" fmla="*/ 4761548 h 5295900"/>
                <a:gd name="connsiteX41" fmla="*/ 0 w 19050"/>
                <a:gd name="connsiteY41" fmla="*/ 4761548 h 5295900"/>
                <a:gd name="connsiteX42" fmla="*/ 0 w 19050"/>
                <a:gd name="connsiteY42" fmla="*/ 4752023 h 5295900"/>
                <a:gd name="connsiteX43" fmla="*/ 21622 w 19050"/>
                <a:gd name="connsiteY43" fmla="*/ 4752023 h 5295900"/>
                <a:gd name="connsiteX44" fmla="*/ 21622 w 19050"/>
                <a:gd name="connsiteY44" fmla="*/ 4761548 h 5295900"/>
                <a:gd name="connsiteX45" fmla="*/ 21622 w 19050"/>
                <a:gd name="connsiteY45" fmla="*/ 4707541 h 5295900"/>
                <a:gd name="connsiteX46" fmla="*/ 0 w 19050"/>
                <a:gd name="connsiteY46" fmla="*/ 4707541 h 5295900"/>
                <a:gd name="connsiteX47" fmla="*/ 0 w 19050"/>
                <a:gd name="connsiteY47" fmla="*/ 4698016 h 5295900"/>
                <a:gd name="connsiteX48" fmla="*/ 21622 w 19050"/>
                <a:gd name="connsiteY48" fmla="*/ 4698016 h 5295900"/>
                <a:gd name="connsiteX49" fmla="*/ 21622 w 19050"/>
                <a:gd name="connsiteY49" fmla="*/ 4707541 h 5295900"/>
                <a:gd name="connsiteX50" fmla="*/ 21622 w 19050"/>
                <a:gd name="connsiteY50" fmla="*/ 4653534 h 5295900"/>
                <a:gd name="connsiteX51" fmla="*/ 0 w 19050"/>
                <a:gd name="connsiteY51" fmla="*/ 4653534 h 5295900"/>
                <a:gd name="connsiteX52" fmla="*/ 0 w 19050"/>
                <a:gd name="connsiteY52" fmla="*/ 4644009 h 5295900"/>
                <a:gd name="connsiteX53" fmla="*/ 21622 w 19050"/>
                <a:gd name="connsiteY53" fmla="*/ 4644009 h 5295900"/>
                <a:gd name="connsiteX54" fmla="*/ 21622 w 19050"/>
                <a:gd name="connsiteY54" fmla="*/ 4653534 h 5295900"/>
                <a:gd name="connsiteX55" fmla="*/ 21622 w 19050"/>
                <a:gd name="connsiteY55" fmla="*/ 4599528 h 5295900"/>
                <a:gd name="connsiteX56" fmla="*/ 0 w 19050"/>
                <a:gd name="connsiteY56" fmla="*/ 4599528 h 5295900"/>
                <a:gd name="connsiteX57" fmla="*/ 0 w 19050"/>
                <a:gd name="connsiteY57" fmla="*/ 4590003 h 5295900"/>
                <a:gd name="connsiteX58" fmla="*/ 21622 w 19050"/>
                <a:gd name="connsiteY58" fmla="*/ 4590003 h 5295900"/>
                <a:gd name="connsiteX59" fmla="*/ 21622 w 19050"/>
                <a:gd name="connsiteY59" fmla="*/ 4599528 h 5295900"/>
                <a:gd name="connsiteX60" fmla="*/ 21622 w 19050"/>
                <a:gd name="connsiteY60" fmla="*/ 4491609 h 5295900"/>
                <a:gd name="connsiteX61" fmla="*/ 0 w 19050"/>
                <a:gd name="connsiteY61" fmla="*/ 4491609 h 5295900"/>
                <a:gd name="connsiteX62" fmla="*/ 0 w 19050"/>
                <a:gd name="connsiteY62" fmla="*/ 4482084 h 5295900"/>
                <a:gd name="connsiteX63" fmla="*/ 21622 w 19050"/>
                <a:gd name="connsiteY63" fmla="*/ 4482084 h 5295900"/>
                <a:gd name="connsiteX64" fmla="*/ 21622 w 19050"/>
                <a:gd name="connsiteY64" fmla="*/ 4491609 h 5295900"/>
                <a:gd name="connsiteX65" fmla="*/ 21622 w 19050"/>
                <a:gd name="connsiteY65" fmla="*/ 4437603 h 5295900"/>
                <a:gd name="connsiteX66" fmla="*/ 0 w 19050"/>
                <a:gd name="connsiteY66" fmla="*/ 4437603 h 5295900"/>
                <a:gd name="connsiteX67" fmla="*/ 0 w 19050"/>
                <a:gd name="connsiteY67" fmla="*/ 4428078 h 5295900"/>
                <a:gd name="connsiteX68" fmla="*/ 21622 w 19050"/>
                <a:gd name="connsiteY68" fmla="*/ 4428078 h 5295900"/>
                <a:gd name="connsiteX69" fmla="*/ 21622 w 19050"/>
                <a:gd name="connsiteY69" fmla="*/ 4437603 h 5295900"/>
                <a:gd name="connsiteX70" fmla="*/ 21622 w 19050"/>
                <a:gd name="connsiteY70" fmla="*/ 4383596 h 5295900"/>
                <a:gd name="connsiteX71" fmla="*/ 0 w 19050"/>
                <a:gd name="connsiteY71" fmla="*/ 4383596 h 5295900"/>
                <a:gd name="connsiteX72" fmla="*/ 0 w 19050"/>
                <a:gd name="connsiteY72" fmla="*/ 4374071 h 5295900"/>
                <a:gd name="connsiteX73" fmla="*/ 21622 w 19050"/>
                <a:gd name="connsiteY73" fmla="*/ 4374071 h 5295900"/>
                <a:gd name="connsiteX74" fmla="*/ 21622 w 19050"/>
                <a:gd name="connsiteY74" fmla="*/ 4383596 h 5295900"/>
                <a:gd name="connsiteX75" fmla="*/ 21622 w 19050"/>
                <a:gd name="connsiteY75" fmla="*/ 4329589 h 5295900"/>
                <a:gd name="connsiteX76" fmla="*/ 0 w 19050"/>
                <a:gd name="connsiteY76" fmla="*/ 4329589 h 5295900"/>
                <a:gd name="connsiteX77" fmla="*/ 0 w 19050"/>
                <a:gd name="connsiteY77" fmla="*/ 4320064 h 5295900"/>
                <a:gd name="connsiteX78" fmla="*/ 21622 w 19050"/>
                <a:gd name="connsiteY78" fmla="*/ 4320064 h 5295900"/>
                <a:gd name="connsiteX79" fmla="*/ 21622 w 19050"/>
                <a:gd name="connsiteY79" fmla="*/ 4329589 h 5295900"/>
                <a:gd name="connsiteX80" fmla="*/ 21622 w 19050"/>
                <a:gd name="connsiteY80" fmla="*/ 4221576 h 5295900"/>
                <a:gd name="connsiteX81" fmla="*/ 0 w 19050"/>
                <a:gd name="connsiteY81" fmla="*/ 4221576 h 5295900"/>
                <a:gd name="connsiteX82" fmla="*/ 0 w 19050"/>
                <a:gd name="connsiteY82" fmla="*/ 4212051 h 5295900"/>
                <a:gd name="connsiteX83" fmla="*/ 21622 w 19050"/>
                <a:gd name="connsiteY83" fmla="*/ 4212051 h 5295900"/>
                <a:gd name="connsiteX84" fmla="*/ 21622 w 19050"/>
                <a:gd name="connsiteY84" fmla="*/ 4221576 h 5295900"/>
                <a:gd name="connsiteX85" fmla="*/ 21622 w 19050"/>
                <a:gd name="connsiteY85" fmla="*/ 4167569 h 5295900"/>
                <a:gd name="connsiteX86" fmla="*/ 0 w 19050"/>
                <a:gd name="connsiteY86" fmla="*/ 4167569 h 5295900"/>
                <a:gd name="connsiteX87" fmla="*/ 0 w 19050"/>
                <a:gd name="connsiteY87" fmla="*/ 4158044 h 5295900"/>
                <a:gd name="connsiteX88" fmla="*/ 21622 w 19050"/>
                <a:gd name="connsiteY88" fmla="*/ 4158044 h 5295900"/>
                <a:gd name="connsiteX89" fmla="*/ 21622 w 19050"/>
                <a:gd name="connsiteY89" fmla="*/ 4167569 h 5295900"/>
                <a:gd name="connsiteX90" fmla="*/ 21622 w 19050"/>
                <a:gd name="connsiteY90" fmla="*/ 4113562 h 5295900"/>
                <a:gd name="connsiteX91" fmla="*/ 0 w 19050"/>
                <a:gd name="connsiteY91" fmla="*/ 4113562 h 5295900"/>
                <a:gd name="connsiteX92" fmla="*/ 0 w 19050"/>
                <a:gd name="connsiteY92" fmla="*/ 4104037 h 5295900"/>
                <a:gd name="connsiteX93" fmla="*/ 21622 w 19050"/>
                <a:gd name="connsiteY93" fmla="*/ 4104037 h 5295900"/>
                <a:gd name="connsiteX94" fmla="*/ 21622 w 19050"/>
                <a:gd name="connsiteY94" fmla="*/ 4113562 h 5295900"/>
                <a:gd name="connsiteX95" fmla="*/ 21622 w 19050"/>
                <a:gd name="connsiteY95" fmla="*/ 4059555 h 5295900"/>
                <a:gd name="connsiteX96" fmla="*/ 0 w 19050"/>
                <a:gd name="connsiteY96" fmla="*/ 4059555 h 5295900"/>
                <a:gd name="connsiteX97" fmla="*/ 0 w 19050"/>
                <a:gd name="connsiteY97" fmla="*/ 4050030 h 5295900"/>
                <a:gd name="connsiteX98" fmla="*/ 21622 w 19050"/>
                <a:gd name="connsiteY98" fmla="*/ 4050030 h 5295900"/>
                <a:gd name="connsiteX99" fmla="*/ 21622 w 19050"/>
                <a:gd name="connsiteY99" fmla="*/ 4059555 h 5295900"/>
                <a:gd name="connsiteX100" fmla="*/ 21622 w 19050"/>
                <a:gd name="connsiteY100" fmla="*/ 3951542 h 5295900"/>
                <a:gd name="connsiteX101" fmla="*/ 0 w 19050"/>
                <a:gd name="connsiteY101" fmla="*/ 3951542 h 5295900"/>
                <a:gd name="connsiteX102" fmla="*/ 0 w 19050"/>
                <a:gd name="connsiteY102" fmla="*/ 3942017 h 5295900"/>
                <a:gd name="connsiteX103" fmla="*/ 21622 w 19050"/>
                <a:gd name="connsiteY103" fmla="*/ 3942017 h 5295900"/>
                <a:gd name="connsiteX104" fmla="*/ 21622 w 19050"/>
                <a:gd name="connsiteY104" fmla="*/ 3951542 h 5295900"/>
                <a:gd name="connsiteX105" fmla="*/ 21622 w 19050"/>
                <a:gd name="connsiteY105" fmla="*/ 3897535 h 5295900"/>
                <a:gd name="connsiteX106" fmla="*/ 0 w 19050"/>
                <a:gd name="connsiteY106" fmla="*/ 3897535 h 5295900"/>
                <a:gd name="connsiteX107" fmla="*/ 0 w 19050"/>
                <a:gd name="connsiteY107" fmla="*/ 3888010 h 5295900"/>
                <a:gd name="connsiteX108" fmla="*/ 21622 w 19050"/>
                <a:gd name="connsiteY108" fmla="*/ 3888010 h 5295900"/>
                <a:gd name="connsiteX109" fmla="*/ 21622 w 19050"/>
                <a:gd name="connsiteY109" fmla="*/ 3897535 h 5295900"/>
                <a:gd name="connsiteX110" fmla="*/ 21622 w 19050"/>
                <a:gd name="connsiteY110" fmla="*/ 3843528 h 5295900"/>
                <a:gd name="connsiteX111" fmla="*/ 0 w 19050"/>
                <a:gd name="connsiteY111" fmla="*/ 3843528 h 5295900"/>
                <a:gd name="connsiteX112" fmla="*/ 0 w 19050"/>
                <a:gd name="connsiteY112" fmla="*/ 3834003 h 5295900"/>
                <a:gd name="connsiteX113" fmla="*/ 21622 w 19050"/>
                <a:gd name="connsiteY113" fmla="*/ 3834003 h 5295900"/>
                <a:gd name="connsiteX114" fmla="*/ 21622 w 19050"/>
                <a:gd name="connsiteY114" fmla="*/ 3843528 h 5295900"/>
                <a:gd name="connsiteX115" fmla="*/ 21622 w 19050"/>
                <a:gd name="connsiteY115" fmla="*/ 3789521 h 5295900"/>
                <a:gd name="connsiteX116" fmla="*/ 0 w 19050"/>
                <a:gd name="connsiteY116" fmla="*/ 3789521 h 5295900"/>
                <a:gd name="connsiteX117" fmla="*/ 0 w 19050"/>
                <a:gd name="connsiteY117" fmla="*/ 3779996 h 5295900"/>
                <a:gd name="connsiteX118" fmla="*/ 21622 w 19050"/>
                <a:gd name="connsiteY118" fmla="*/ 3779996 h 5295900"/>
                <a:gd name="connsiteX119" fmla="*/ 21622 w 19050"/>
                <a:gd name="connsiteY119" fmla="*/ 3789521 h 5295900"/>
                <a:gd name="connsiteX120" fmla="*/ 21622 w 19050"/>
                <a:gd name="connsiteY120" fmla="*/ 3681603 h 5295900"/>
                <a:gd name="connsiteX121" fmla="*/ 0 w 19050"/>
                <a:gd name="connsiteY121" fmla="*/ 3681603 h 5295900"/>
                <a:gd name="connsiteX122" fmla="*/ 0 w 19050"/>
                <a:gd name="connsiteY122" fmla="*/ 3672078 h 5295900"/>
                <a:gd name="connsiteX123" fmla="*/ 21622 w 19050"/>
                <a:gd name="connsiteY123" fmla="*/ 3672078 h 5295900"/>
                <a:gd name="connsiteX124" fmla="*/ 21622 w 19050"/>
                <a:gd name="connsiteY124" fmla="*/ 3681603 h 5295900"/>
                <a:gd name="connsiteX125" fmla="*/ 21622 w 19050"/>
                <a:gd name="connsiteY125" fmla="*/ 3627596 h 5295900"/>
                <a:gd name="connsiteX126" fmla="*/ 0 w 19050"/>
                <a:gd name="connsiteY126" fmla="*/ 3627596 h 5295900"/>
                <a:gd name="connsiteX127" fmla="*/ 0 w 19050"/>
                <a:gd name="connsiteY127" fmla="*/ 3618071 h 5295900"/>
                <a:gd name="connsiteX128" fmla="*/ 21622 w 19050"/>
                <a:gd name="connsiteY128" fmla="*/ 3618071 h 5295900"/>
                <a:gd name="connsiteX129" fmla="*/ 21622 w 19050"/>
                <a:gd name="connsiteY129" fmla="*/ 3627596 h 5295900"/>
                <a:gd name="connsiteX130" fmla="*/ 21622 w 19050"/>
                <a:gd name="connsiteY130" fmla="*/ 3573590 h 5295900"/>
                <a:gd name="connsiteX131" fmla="*/ 0 w 19050"/>
                <a:gd name="connsiteY131" fmla="*/ 3573590 h 5295900"/>
                <a:gd name="connsiteX132" fmla="*/ 0 w 19050"/>
                <a:gd name="connsiteY132" fmla="*/ 3564065 h 5295900"/>
                <a:gd name="connsiteX133" fmla="*/ 21622 w 19050"/>
                <a:gd name="connsiteY133" fmla="*/ 3564065 h 5295900"/>
                <a:gd name="connsiteX134" fmla="*/ 21622 w 19050"/>
                <a:gd name="connsiteY134" fmla="*/ 3573590 h 5295900"/>
                <a:gd name="connsiteX135" fmla="*/ 21622 w 19050"/>
                <a:gd name="connsiteY135" fmla="*/ 3519583 h 5295900"/>
                <a:gd name="connsiteX136" fmla="*/ 0 w 19050"/>
                <a:gd name="connsiteY136" fmla="*/ 3519583 h 5295900"/>
                <a:gd name="connsiteX137" fmla="*/ 0 w 19050"/>
                <a:gd name="connsiteY137" fmla="*/ 3510058 h 5295900"/>
                <a:gd name="connsiteX138" fmla="*/ 21622 w 19050"/>
                <a:gd name="connsiteY138" fmla="*/ 3510058 h 5295900"/>
                <a:gd name="connsiteX139" fmla="*/ 21622 w 19050"/>
                <a:gd name="connsiteY139" fmla="*/ 3519583 h 5295900"/>
                <a:gd name="connsiteX140" fmla="*/ 21622 w 19050"/>
                <a:gd name="connsiteY140" fmla="*/ 3411569 h 5295900"/>
                <a:gd name="connsiteX141" fmla="*/ 0 w 19050"/>
                <a:gd name="connsiteY141" fmla="*/ 3411569 h 5295900"/>
                <a:gd name="connsiteX142" fmla="*/ 0 w 19050"/>
                <a:gd name="connsiteY142" fmla="*/ 3402044 h 5295900"/>
                <a:gd name="connsiteX143" fmla="*/ 21622 w 19050"/>
                <a:gd name="connsiteY143" fmla="*/ 3402044 h 5295900"/>
                <a:gd name="connsiteX144" fmla="*/ 21622 w 19050"/>
                <a:gd name="connsiteY144" fmla="*/ 3411569 h 5295900"/>
                <a:gd name="connsiteX145" fmla="*/ 21622 w 19050"/>
                <a:gd name="connsiteY145" fmla="*/ 3357563 h 5295900"/>
                <a:gd name="connsiteX146" fmla="*/ 0 w 19050"/>
                <a:gd name="connsiteY146" fmla="*/ 3357563 h 5295900"/>
                <a:gd name="connsiteX147" fmla="*/ 0 w 19050"/>
                <a:gd name="connsiteY147" fmla="*/ 3348038 h 5295900"/>
                <a:gd name="connsiteX148" fmla="*/ 21622 w 19050"/>
                <a:gd name="connsiteY148" fmla="*/ 3348038 h 5295900"/>
                <a:gd name="connsiteX149" fmla="*/ 21622 w 19050"/>
                <a:gd name="connsiteY149" fmla="*/ 3357563 h 5295900"/>
                <a:gd name="connsiteX150" fmla="*/ 21622 w 19050"/>
                <a:gd name="connsiteY150" fmla="*/ 3303556 h 5295900"/>
                <a:gd name="connsiteX151" fmla="*/ 0 w 19050"/>
                <a:gd name="connsiteY151" fmla="*/ 3303556 h 5295900"/>
                <a:gd name="connsiteX152" fmla="*/ 0 w 19050"/>
                <a:gd name="connsiteY152" fmla="*/ 3294031 h 5295900"/>
                <a:gd name="connsiteX153" fmla="*/ 21622 w 19050"/>
                <a:gd name="connsiteY153" fmla="*/ 3294031 h 5295900"/>
                <a:gd name="connsiteX154" fmla="*/ 21622 w 19050"/>
                <a:gd name="connsiteY154" fmla="*/ 3303556 h 5295900"/>
                <a:gd name="connsiteX155" fmla="*/ 21622 w 19050"/>
                <a:gd name="connsiteY155" fmla="*/ 3249549 h 5295900"/>
                <a:gd name="connsiteX156" fmla="*/ 0 w 19050"/>
                <a:gd name="connsiteY156" fmla="*/ 3249549 h 5295900"/>
                <a:gd name="connsiteX157" fmla="*/ 0 w 19050"/>
                <a:gd name="connsiteY157" fmla="*/ 3240024 h 5295900"/>
                <a:gd name="connsiteX158" fmla="*/ 21622 w 19050"/>
                <a:gd name="connsiteY158" fmla="*/ 3240024 h 5295900"/>
                <a:gd name="connsiteX159" fmla="*/ 21622 w 19050"/>
                <a:gd name="connsiteY159" fmla="*/ 3249549 h 5295900"/>
                <a:gd name="connsiteX160" fmla="*/ 21622 w 19050"/>
                <a:gd name="connsiteY160" fmla="*/ 3141536 h 5295900"/>
                <a:gd name="connsiteX161" fmla="*/ 0 w 19050"/>
                <a:gd name="connsiteY161" fmla="*/ 3141536 h 5295900"/>
                <a:gd name="connsiteX162" fmla="*/ 0 w 19050"/>
                <a:gd name="connsiteY162" fmla="*/ 3132011 h 5295900"/>
                <a:gd name="connsiteX163" fmla="*/ 21622 w 19050"/>
                <a:gd name="connsiteY163" fmla="*/ 3132011 h 5295900"/>
                <a:gd name="connsiteX164" fmla="*/ 21622 w 19050"/>
                <a:gd name="connsiteY164" fmla="*/ 3141536 h 5295900"/>
                <a:gd name="connsiteX165" fmla="*/ 21622 w 19050"/>
                <a:gd name="connsiteY165" fmla="*/ 3087529 h 5295900"/>
                <a:gd name="connsiteX166" fmla="*/ 0 w 19050"/>
                <a:gd name="connsiteY166" fmla="*/ 3087529 h 5295900"/>
                <a:gd name="connsiteX167" fmla="*/ 0 w 19050"/>
                <a:gd name="connsiteY167" fmla="*/ 3078004 h 5295900"/>
                <a:gd name="connsiteX168" fmla="*/ 21622 w 19050"/>
                <a:gd name="connsiteY168" fmla="*/ 3078004 h 5295900"/>
                <a:gd name="connsiteX169" fmla="*/ 21622 w 19050"/>
                <a:gd name="connsiteY169" fmla="*/ 3087529 h 5295900"/>
                <a:gd name="connsiteX170" fmla="*/ 21622 w 19050"/>
                <a:gd name="connsiteY170" fmla="*/ 3033617 h 5295900"/>
                <a:gd name="connsiteX171" fmla="*/ 0 w 19050"/>
                <a:gd name="connsiteY171" fmla="*/ 3033617 h 5295900"/>
                <a:gd name="connsiteX172" fmla="*/ 0 w 19050"/>
                <a:gd name="connsiteY172" fmla="*/ 3024092 h 5295900"/>
                <a:gd name="connsiteX173" fmla="*/ 21622 w 19050"/>
                <a:gd name="connsiteY173" fmla="*/ 3024092 h 5295900"/>
                <a:gd name="connsiteX174" fmla="*/ 21622 w 19050"/>
                <a:gd name="connsiteY174" fmla="*/ 3033617 h 5295900"/>
                <a:gd name="connsiteX175" fmla="*/ 21622 w 19050"/>
                <a:gd name="connsiteY175" fmla="*/ 2979611 h 5295900"/>
                <a:gd name="connsiteX176" fmla="*/ 0 w 19050"/>
                <a:gd name="connsiteY176" fmla="*/ 2979611 h 5295900"/>
                <a:gd name="connsiteX177" fmla="*/ 0 w 19050"/>
                <a:gd name="connsiteY177" fmla="*/ 2970086 h 5295900"/>
                <a:gd name="connsiteX178" fmla="*/ 21622 w 19050"/>
                <a:gd name="connsiteY178" fmla="*/ 2970086 h 5295900"/>
                <a:gd name="connsiteX179" fmla="*/ 21622 w 19050"/>
                <a:gd name="connsiteY179" fmla="*/ 2979611 h 5295900"/>
                <a:gd name="connsiteX180" fmla="*/ 21622 w 19050"/>
                <a:gd name="connsiteY180" fmla="*/ 2871597 h 5295900"/>
                <a:gd name="connsiteX181" fmla="*/ 0 w 19050"/>
                <a:gd name="connsiteY181" fmla="*/ 2871597 h 5295900"/>
                <a:gd name="connsiteX182" fmla="*/ 0 w 19050"/>
                <a:gd name="connsiteY182" fmla="*/ 2862072 h 5295900"/>
                <a:gd name="connsiteX183" fmla="*/ 21622 w 19050"/>
                <a:gd name="connsiteY183" fmla="*/ 2862072 h 5295900"/>
                <a:gd name="connsiteX184" fmla="*/ 21622 w 19050"/>
                <a:gd name="connsiteY184" fmla="*/ 2871597 h 5295900"/>
                <a:gd name="connsiteX185" fmla="*/ 21622 w 19050"/>
                <a:gd name="connsiteY185" fmla="*/ 2817590 h 5295900"/>
                <a:gd name="connsiteX186" fmla="*/ 0 w 19050"/>
                <a:gd name="connsiteY186" fmla="*/ 2817590 h 5295900"/>
                <a:gd name="connsiteX187" fmla="*/ 0 w 19050"/>
                <a:gd name="connsiteY187" fmla="*/ 2808065 h 5295900"/>
                <a:gd name="connsiteX188" fmla="*/ 21622 w 19050"/>
                <a:gd name="connsiteY188" fmla="*/ 2808065 h 5295900"/>
                <a:gd name="connsiteX189" fmla="*/ 21622 w 19050"/>
                <a:gd name="connsiteY189" fmla="*/ 2817590 h 5295900"/>
                <a:gd name="connsiteX190" fmla="*/ 21622 w 19050"/>
                <a:gd name="connsiteY190" fmla="*/ 2763584 h 5295900"/>
                <a:gd name="connsiteX191" fmla="*/ 0 w 19050"/>
                <a:gd name="connsiteY191" fmla="*/ 2763584 h 5295900"/>
                <a:gd name="connsiteX192" fmla="*/ 0 w 19050"/>
                <a:gd name="connsiteY192" fmla="*/ 2754059 h 5295900"/>
                <a:gd name="connsiteX193" fmla="*/ 21622 w 19050"/>
                <a:gd name="connsiteY193" fmla="*/ 2754059 h 5295900"/>
                <a:gd name="connsiteX194" fmla="*/ 21622 w 19050"/>
                <a:gd name="connsiteY194" fmla="*/ 2763584 h 5295900"/>
                <a:gd name="connsiteX195" fmla="*/ 21622 w 19050"/>
                <a:gd name="connsiteY195" fmla="*/ 2709577 h 5295900"/>
                <a:gd name="connsiteX196" fmla="*/ 0 w 19050"/>
                <a:gd name="connsiteY196" fmla="*/ 2709577 h 5295900"/>
                <a:gd name="connsiteX197" fmla="*/ 0 w 19050"/>
                <a:gd name="connsiteY197" fmla="*/ 2700052 h 5295900"/>
                <a:gd name="connsiteX198" fmla="*/ 21622 w 19050"/>
                <a:gd name="connsiteY198" fmla="*/ 2700052 h 5295900"/>
                <a:gd name="connsiteX199" fmla="*/ 21622 w 19050"/>
                <a:gd name="connsiteY199" fmla="*/ 2709577 h 5295900"/>
                <a:gd name="connsiteX200" fmla="*/ 21622 w 19050"/>
                <a:gd name="connsiteY200" fmla="*/ 2601563 h 5295900"/>
                <a:gd name="connsiteX201" fmla="*/ 0 w 19050"/>
                <a:gd name="connsiteY201" fmla="*/ 2601563 h 5295900"/>
                <a:gd name="connsiteX202" fmla="*/ 0 w 19050"/>
                <a:gd name="connsiteY202" fmla="*/ 2592038 h 5295900"/>
                <a:gd name="connsiteX203" fmla="*/ 21622 w 19050"/>
                <a:gd name="connsiteY203" fmla="*/ 2592038 h 5295900"/>
                <a:gd name="connsiteX204" fmla="*/ 21622 w 19050"/>
                <a:gd name="connsiteY204" fmla="*/ 2601563 h 5295900"/>
                <a:gd name="connsiteX205" fmla="*/ 21622 w 19050"/>
                <a:gd name="connsiteY205" fmla="*/ 2547557 h 5295900"/>
                <a:gd name="connsiteX206" fmla="*/ 0 w 19050"/>
                <a:gd name="connsiteY206" fmla="*/ 2547557 h 5295900"/>
                <a:gd name="connsiteX207" fmla="*/ 0 w 19050"/>
                <a:gd name="connsiteY207" fmla="*/ 2538032 h 5295900"/>
                <a:gd name="connsiteX208" fmla="*/ 21622 w 19050"/>
                <a:gd name="connsiteY208" fmla="*/ 2538032 h 5295900"/>
                <a:gd name="connsiteX209" fmla="*/ 21622 w 19050"/>
                <a:gd name="connsiteY209" fmla="*/ 2547557 h 5295900"/>
                <a:gd name="connsiteX210" fmla="*/ 21622 w 19050"/>
                <a:gd name="connsiteY210" fmla="*/ 2493550 h 5295900"/>
                <a:gd name="connsiteX211" fmla="*/ 0 w 19050"/>
                <a:gd name="connsiteY211" fmla="*/ 2493550 h 5295900"/>
                <a:gd name="connsiteX212" fmla="*/ 0 w 19050"/>
                <a:gd name="connsiteY212" fmla="*/ 2484025 h 5295900"/>
                <a:gd name="connsiteX213" fmla="*/ 21622 w 19050"/>
                <a:gd name="connsiteY213" fmla="*/ 2484025 h 5295900"/>
                <a:gd name="connsiteX214" fmla="*/ 21622 w 19050"/>
                <a:gd name="connsiteY214" fmla="*/ 2493550 h 5295900"/>
                <a:gd name="connsiteX215" fmla="*/ 21622 w 19050"/>
                <a:gd name="connsiteY215" fmla="*/ 2439543 h 5295900"/>
                <a:gd name="connsiteX216" fmla="*/ 0 w 19050"/>
                <a:gd name="connsiteY216" fmla="*/ 2439543 h 5295900"/>
                <a:gd name="connsiteX217" fmla="*/ 0 w 19050"/>
                <a:gd name="connsiteY217" fmla="*/ 2430018 h 5295900"/>
                <a:gd name="connsiteX218" fmla="*/ 21622 w 19050"/>
                <a:gd name="connsiteY218" fmla="*/ 2430018 h 5295900"/>
                <a:gd name="connsiteX219" fmla="*/ 21622 w 19050"/>
                <a:gd name="connsiteY219" fmla="*/ 2439543 h 5295900"/>
                <a:gd name="connsiteX220" fmla="*/ 21622 w 19050"/>
                <a:gd name="connsiteY220" fmla="*/ 2331530 h 5295900"/>
                <a:gd name="connsiteX221" fmla="*/ 0 w 19050"/>
                <a:gd name="connsiteY221" fmla="*/ 2331530 h 5295900"/>
                <a:gd name="connsiteX222" fmla="*/ 0 w 19050"/>
                <a:gd name="connsiteY222" fmla="*/ 2322005 h 5295900"/>
                <a:gd name="connsiteX223" fmla="*/ 21622 w 19050"/>
                <a:gd name="connsiteY223" fmla="*/ 2322005 h 5295900"/>
                <a:gd name="connsiteX224" fmla="*/ 21622 w 19050"/>
                <a:gd name="connsiteY224" fmla="*/ 2331530 h 5295900"/>
                <a:gd name="connsiteX225" fmla="*/ 21622 w 19050"/>
                <a:gd name="connsiteY225" fmla="*/ 2277618 h 5295900"/>
                <a:gd name="connsiteX226" fmla="*/ 0 w 19050"/>
                <a:gd name="connsiteY226" fmla="*/ 2277618 h 5295900"/>
                <a:gd name="connsiteX227" fmla="*/ 0 w 19050"/>
                <a:gd name="connsiteY227" fmla="*/ 2268093 h 5295900"/>
                <a:gd name="connsiteX228" fmla="*/ 21622 w 19050"/>
                <a:gd name="connsiteY228" fmla="*/ 2268093 h 5295900"/>
                <a:gd name="connsiteX229" fmla="*/ 21622 w 19050"/>
                <a:gd name="connsiteY229" fmla="*/ 2277618 h 5295900"/>
                <a:gd name="connsiteX230" fmla="*/ 21622 w 19050"/>
                <a:gd name="connsiteY230" fmla="*/ 2223611 h 5295900"/>
                <a:gd name="connsiteX231" fmla="*/ 0 w 19050"/>
                <a:gd name="connsiteY231" fmla="*/ 2223611 h 5295900"/>
                <a:gd name="connsiteX232" fmla="*/ 0 w 19050"/>
                <a:gd name="connsiteY232" fmla="*/ 2214086 h 5295900"/>
                <a:gd name="connsiteX233" fmla="*/ 21622 w 19050"/>
                <a:gd name="connsiteY233" fmla="*/ 2214086 h 5295900"/>
                <a:gd name="connsiteX234" fmla="*/ 21622 w 19050"/>
                <a:gd name="connsiteY234" fmla="*/ 2223611 h 5295900"/>
                <a:gd name="connsiteX235" fmla="*/ 21622 w 19050"/>
                <a:gd name="connsiteY235" fmla="*/ 2169605 h 5295900"/>
                <a:gd name="connsiteX236" fmla="*/ 0 w 19050"/>
                <a:gd name="connsiteY236" fmla="*/ 2169605 h 5295900"/>
                <a:gd name="connsiteX237" fmla="*/ 0 w 19050"/>
                <a:gd name="connsiteY237" fmla="*/ 2160080 h 5295900"/>
                <a:gd name="connsiteX238" fmla="*/ 21622 w 19050"/>
                <a:gd name="connsiteY238" fmla="*/ 2160080 h 5295900"/>
                <a:gd name="connsiteX239" fmla="*/ 21622 w 19050"/>
                <a:gd name="connsiteY239" fmla="*/ 2169605 h 5295900"/>
                <a:gd name="connsiteX240" fmla="*/ 21622 w 19050"/>
                <a:gd name="connsiteY240" fmla="*/ 2061591 h 5295900"/>
                <a:gd name="connsiteX241" fmla="*/ 0 w 19050"/>
                <a:gd name="connsiteY241" fmla="*/ 2061591 h 5295900"/>
                <a:gd name="connsiteX242" fmla="*/ 0 w 19050"/>
                <a:gd name="connsiteY242" fmla="*/ 2052066 h 5295900"/>
                <a:gd name="connsiteX243" fmla="*/ 21622 w 19050"/>
                <a:gd name="connsiteY243" fmla="*/ 2052066 h 5295900"/>
                <a:gd name="connsiteX244" fmla="*/ 21622 w 19050"/>
                <a:gd name="connsiteY244" fmla="*/ 2061591 h 5295900"/>
                <a:gd name="connsiteX245" fmla="*/ 21622 w 19050"/>
                <a:gd name="connsiteY245" fmla="*/ 2007584 h 5295900"/>
                <a:gd name="connsiteX246" fmla="*/ 0 w 19050"/>
                <a:gd name="connsiteY246" fmla="*/ 2007584 h 5295900"/>
                <a:gd name="connsiteX247" fmla="*/ 0 w 19050"/>
                <a:gd name="connsiteY247" fmla="*/ 1998059 h 5295900"/>
                <a:gd name="connsiteX248" fmla="*/ 21622 w 19050"/>
                <a:gd name="connsiteY248" fmla="*/ 1998059 h 5295900"/>
                <a:gd name="connsiteX249" fmla="*/ 21622 w 19050"/>
                <a:gd name="connsiteY249" fmla="*/ 2007584 h 5295900"/>
                <a:gd name="connsiteX250" fmla="*/ 21622 w 19050"/>
                <a:gd name="connsiteY250" fmla="*/ 1953578 h 5295900"/>
                <a:gd name="connsiteX251" fmla="*/ 0 w 19050"/>
                <a:gd name="connsiteY251" fmla="*/ 1953578 h 5295900"/>
                <a:gd name="connsiteX252" fmla="*/ 0 w 19050"/>
                <a:gd name="connsiteY252" fmla="*/ 1944053 h 5295900"/>
                <a:gd name="connsiteX253" fmla="*/ 21622 w 19050"/>
                <a:gd name="connsiteY253" fmla="*/ 1944053 h 5295900"/>
                <a:gd name="connsiteX254" fmla="*/ 21622 w 19050"/>
                <a:gd name="connsiteY254" fmla="*/ 1953578 h 5295900"/>
                <a:gd name="connsiteX255" fmla="*/ 21622 w 19050"/>
                <a:gd name="connsiteY255" fmla="*/ 1899571 h 5295900"/>
                <a:gd name="connsiteX256" fmla="*/ 0 w 19050"/>
                <a:gd name="connsiteY256" fmla="*/ 1899571 h 5295900"/>
                <a:gd name="connsiteX257" fmla="*/ 0 w 19050"/>
                <a:gd name="connsiteY257" fmla="*/ 1890046 h 5295900"/>
                <a:gd name="connsiteX258" fmla="*/ 21622 w 19050"/>
                <a:gd name="connsiteY258" fmla="*/ 1890046 h 5295900"/>
                <a:gd name="connsiteX259" fmla="*/ 21622 w 19050"/>
                <a:gd name="connsiteY259" fmla="*/ 1899571 h 5295900"/>
                <a:gd name="connsiteX260" fmla="*/ 21622 w 19050"/>
                <a:gd name="connsiteY260" fmla="*/ 1791557 h 5295900"/>
                <a:gd name="connsiteX261" fmla="*/ 0 w 19050"/>
                <a:gd name="connsiteY261" fmla="*/ 1791557 h 5295900"/>
                <a:gd name="connsiteX262" fmla="*/ 0 w 19050"/>
                <a:gd name="connsiteY262" fmla="*/ 1782032 h 5295900"/>
                <a:gd name="connsiteX263" fmla="*/ 21622 w 19050"/>
                <a:gd name="connsiteY263" fmla="*/ 1782032 h 5295900"/>
                <a:gd name="connsiteX264" fmla="*/ 21622 w 19050"/>
                <a:gd name="connsiteY264" fmla="*/ 1791557 h 5295900"/>
                <a:gd name="connsiteX265" fmla="*/ 21622 w 19050"/>
                <a:gd name="connsiteY265" fmla="*/ 1737551 h 5295900"/>
                <a:gd name="connsiteX266" fmla="*/ 0 w 19050"/>
                <a:gd name="connsiteY266" fmla="*/ 1737551 h 5295900"/>
                <a:gd name="connsiteX267" fmla="*/ 0 w 19050"/>
                <a:gd name="connsiteY267" fmla="*/ 1728026 h 5295900"/>
                <a:gd name="connsiteX268" fmla="*/ 21622 w 19050"/>
                <a:gd name="connsiteY268" fmla="*/ 1728026 h 5295900"/>
                <a:gd name="connsiteX269" fmla="*/ 21622 w 19050"/>
                <a:gd name="connsiteY269" fmla="*/ 1737551 h 5295900"/>
                <a:gd name="connsiteX270" fmla="*/ 21622 w 19050"/>
                <a:gd name="connsiteY270" fmla="*/ 1683544 h 5295900"/>
                <a:gd name="connsiteX271" fmla="*/ 0 w 19050"/>
                <a:gd name="connsiteY271" fmla="*/ 1683544 h 5295900"/>
                <a:gd name="connsiteX272" fmla="*/ 0 w 19050"/>
                <a:gd name="connsiteY272" fmla="*/ 1674019 h 5295900"/>
                <a:gd name="connsiteX273" fmla="*/ 21622 w 19050"/>
                <a:gd name="connsiteY273" fmla="*/ 1674019 h 5295900"/>
                <a:gd name="connsiteX274" fmla="*/ 21622 w 19050"/>
                <a:gd name="connsiteY274" fmla="*/ 1683544 h 5295900"/>
                <a:gd name="connsiteX275" fmla="*/ 21622 w 19050"/>
                <a:gd name="connsiteY275" fmla="*/ 1629537 h 5295900"/>
                <a:gd name="connsiteX276" fmla="*/ 0 w 19050"/>
                <a:gd name="connsiteY276" fmla="*/ 1629537 h 5295900"/>
                <a:gd name="connsiteX277" fmla="*/ 0 w 19050"/>
                <a:gd name="connsiteY277" fmla="*/ 1620012 h 5295900"/>
                <a:gd name="connsiteX278" fmla="*/ 21622 w 19050"/>
                <a:gd name="connsiteY278" fmla="*/ 1620012 h 5295900"/>
                <a:gd name="connsiteX279" fmla="*/ 21622 w 19050"/>
                <a:gd name="connsiteY279" fmla="*/ 1629537 h 5295900"/>
                <a:gd name="connsiteX280" fmla="*/ 21622 w 19050"/>
                <a:gd name="connsiteY280" fmla="*/ 1521523 h 5295900"/>
                <a:gd name="connsiteX281" fmla="*/ 0 w 19050"/>
                <a:gd name="connsiteY281" fmla="*/ 1521523 h 5295900"/>
                <a:gd name="connsiteX282" fmla="*/ 0 w 19050"/>
                <a:gd name="connsiteY282" fmla="*/ 1511998 h 5295900"/>
                <a:gd name="connsiteX283" fmla="*/ 21622 w 19050"/>
                <a:gd name="connsiteY283" fmla="*/ 1511998 h 5295900"/>
                <a:gd name="connsiteX284" fmla="*/ 21622 w 19050"/>
                <a:gd name="connsiteY284" fmla="*/ 1521523 h 5295900"/>
                <a:gd name="connsiteX285" fmla="*/ 21622 w 19050"/>
                <a:gd name="connsiteY285" fmla="*/ 1467612 h 5295900"/>
                <a:gd name="connsiteX286" fmla="*/ 0 w 19050"/>
                <a:gd name="connsiteY286" fmla="*/ 1467612 h 5295900"/>
                <a:gd name="connsiteX287" fmla="*/ 0 w 19050"/>
                <a:gd name="connsiteY287" fmla="*/ 1458087 h 5295900"/>
                <a:gd name="connsiteX288" fmla="*/ 21622 w 19050"/>
                <a:gd name="connsiteY288" fmla="*/ 1458087 h 5295900"/>
                <a:gd name="connsiteX289" fmla="*/ 21622 w 19050"/>
                <a:gd name="connsiteY289" fmla="*/ 1467612 h 5295900"/>
                <a:gd name="connsiteX290" fmla="*/ 21622 w 19050"/>
                <a:gd name="connsiteY290" fmla="*/ 1413605 h 5295900"/>
                <a:gd name="connsiteX291" fmla="*/ 0 w 19050"/>
                <a:gd name="connsiteY291" fmla="*/ 1413605 h 5295900"/>
                <a:gd name="connsiteX292" fmla="*/ 0 w 19050"/>
                <a:gd name="connsiteY292" fmla="*/ 1404080 h 5295900"/>
                <a:gd name="connsiteX293" fmla="*/ 21622 w 19050"/>
                <a:gd name="connsiteY293" fmla="*/ 1404080 h 5295900"/>
                <a:gd name="connsiteX294" fmla="*/ 21622 w 19050"/>
                <a:gd name="connsiteY294" fmla="*/ 1413605 h 5295900"/>
                <a:gd name="connsiteX295" fmla="*/ 21622 w 19050"/>
                <a:gd name="connsiteY295" fmla="*/ 1359598 h 5295900"/>
                <a:gd name="connsiteX296" fmla="*/ 0 w 19050"/>
                <a:gd name="connsiteY296" fmla="*/ 1359598 h 5295900"/>
                <a:gd name="connsiteX297" fmla="*/ 0 w 19050"/>
                <a:gd name="connsiteY297" fmla="*/ 1350073 h 5295900"/>
                <a:gd name="connsiteX298" fmla="*/ 21622 w 19050"/>
                <a:gd name="connsiteY298" fmla="*/ 1350073 h 5295900"/>
                <a:gd name="connsiteX299" fmla="*/ 21622 w 19050"/>
                <a:gd name="connsiteY299" fmla="*/ 1359598 h 5295900"/>
                <a:gd name="connsiteX300" fmla="*/ 21622 w 19050"/>
                <a:gd name="connsiteY300" fmla="*/ 1251585 h 5295900"/>
                <a:gd name="connsiteX301" fmla="*/ 0 w 19050"/>
                <a:gd name="connsiteY301" fmla="*/ 1251585 h 5295900"/>
                <a:gd name="connsiteX302" fmla="*/ 0 w 19050"/>
                <a:gd name="connsiteY302" fmla="*/ 1242060 h 5295900"/>
                <a:gd name="connsiteX303" fmla="*/ 21622 w 19050"/>
                <a:gd name="connsiteY303" fmla="*/ 1242060 h 5295900"/>
                <a:gd name="connsiteX304" fmla="*/ 21622 w 19050"/>
                <a:gd name="connsiteY304" fmla="*/ 1251585 h 5295900"/>
                <a:gd name="connsiteX305" fmla="*/ 21622 w 19050"/>
                <a:gd name="connsiteY305" fmla="*/ 1197578 h 5295900"/>
                <a:gd name="connsiteX306" fmla="*/ 0 w 19050"/>
                <a:gd name="connsiteY306" fmla="*/ 1197578 h 5295900"/>
                <a:gd name="connsiteX307" fmla="*/ 0 w 19050"/>
                <a:gd name="connsiteY307" fmla="*/ 1188053 h 5295900"/>
                <a:gd name="connsiteX308" fmla="*/ 21622 w 19050"/>
                <a:gd name="connsiteY308" fmla="*/ 1188053 h 5295900"/>
                <a:gd name="connsiteX309" fmla="*/ 21622 w 19050"/>
                <a:gd name="connsiteY309" fmla="*/ 1197578 h 5295900"/>
                <a:gd name="connsiteX310" fmla="*/ 21622 w 19050"/>
                <a:gd name="connsiteY310" fmla="*/ 1143572 h 5295900"/>
                <a:gd name="connsiteX311" fmla="*/ 0 w 19050"/>
                <a:gd name="connsiteY311" fmla="*/ 1143572 h 5295900"/>
                <a:gd name="connsiteX312" fmla="*/ 0 w 19050"/>
                <a:gd name="connsiteY312" fmla="*/ 1134047 h 5295900"/>
                <a:gd name="connsiteX313" fmla="*/ 21622 w 19050"/>
                <a:gd name="connsiteY313" fmla="*/ 1134047 h 5295900"/>
                <a:gd name="connsiteX314" fmla="*/ 21622 w 19050"/>
                <a:gd name="connsiteY314" fmla="*/ 1143572 h 5295900"/>
                <a:gd name="connsiteX315" fmla="*/ 21622 w 19050"/>
                <a:gd name="connsiteY315" fmla="*/ 1089565 h 5295900"/>
                <a:gd name="connsiteX316" fmla="*/ 0 w 19050"/>
                <a:gd name="connsiteY316" fmla="*/ 1089565 h 5295900"/>
                <a:gd name="connsiteX317" fmla="*/ 0 w 19050"/>
                <a:gd name="connsiteY317" fmla="*/ 1080040 h 5295900"/>
                <a:gd name="connsiteX318" fmla="*/ 21622 w 19050"/>
                <a:gd name="connsiteY318" fmla="*/ 1080040 h 5295900"/>
                <a:gd name="connsiteX319" fmla="*/ 21622 w 19050"/>
                <a:gd name="connsiteY319" fmla="*/ 1089565 h 5295900"/>
                <a:gd name="connsiteX320" fmla="*/ 21622 w 19050"/>
                <a:gd name="connsiteY320" fmla="*/ 981551 h 5295900"/>
                <a:gd name="connsiteX321" fmla="*/ 0 w 19050"/>
                <a:gd name="connsiteY321" fmla="*/ 981551 h 5295900"/>
                <a:gd name="connsiteX322" fmla="*/ 0 w 19050"/>
                <a:gd name="connsiteY322" fmla="*/ 972026 h 5295900"/>
                <a:gd name="connsiteX323" fmla="*/ 21622 w 19050"/>
                <a:gd name="connsiteY323" fmla="*/ 972026 h 5295900"/>
                <a:gd name="connsiteX324" fmla="*/ 21622 w 19050"/>
                <a:gd name="connsiteY324" fmla="*/ 981551 h 5295900"/>
                <a:gd name="connsiteX325" fmla="*/ 21622 w 19050"/>
                <a:gd name="connsiteY325" fmla="*/ 927545 h 5295900"/>
                <a:gd name="connsiteX326" fmla="*/ 0 w 19050"/>
                <a:gd name="connsiteY326" fmla="*/ 927545 h 5295900"/>
                <a:gd name="connsiteX327" fmla="*/ 0 w 19050"/>
                <a:gd name="connsiteY327" fmla="*/ 918020 h 5295900"/>
                <a:gd name="connsiteX328" fmla="*/ 21622 w 19050"/>
                <a:gd name="connsiteY328" fmla="*/ 918020 h 5295900"/>
                <a:gd name="connsiteX329" fmla="*/ 21622 w 19050"/>
                <a:gd name="connsiteY329" fmla="*/ 927545 h 5295900"/>
                <a:gd name="connsiteX330" fmla="*/ 21622 w 19050"/>
                <a:gd name="connsiteY330" fmla="*/ 873538 h 5295900"/>
                <a:gd name="connsiteX331" fmla="*/ 0 w 19050"/>
                <a:gd name="connsiteY331" fmla="*/ 873538 h 5295900"/>
                <a:gd name="connsiteX332" fmla="*/ 0 w 19050"/>
                <a:gd name="connsiteY332" fmla="*/ 864013 h 5295900"/>
                <a:gd name="connsiteX333" fmla="*/ 21622 w 19050"/>
                <a:gd name="connsiteY333" fmla="*/ 864013 h 5295900"/>
                <a:gd name="connsiteX334" fmla="*/ 21622 w 19050"/>
                <a:gd name="connsiteY334" fmla="*/ 873538 h 5295900"/>
                <a:gd name="connsiteX335" fmla="*/ 21622 w 19050"/>
                <a:gd name="connsiteY335" fmla="*/ 819531 h 5295900"/>
                <a:gd name="connsiteX336" fmla="*/ 0 w 19050"/>
                <a:gd name="connsiteY336" fmla="*/ 819531 h 5295900"/>
                <a:gd name="connsiteX337" fmla="*/ 0 w 19050"/>
                <a:gd name="connsiteY337" fmla="*/ 810006 h 5295900"/>
                <a:gd name="connsiteX338" fmla="*/ 21622 w 19050"/>
                <a:gd name="connsiteY338" fmla="*/ 810006 h 5295900"/>
                <a:gd name="connsiteX339" fmla="*/ 21622 w 19050"/>
                <a:gd name="connsiteY339" fmla="*/ 819531 h 5295900"/>
                <a:gd name="connsiteX340" fmla="*/ 21622 w 19050"/>
                <a:gd name="connsiteY340" fmla="*/ 711518 h 5295900"/>
                <a:gd name="connsiteX341" fmla="*/ 0 w 19050"/>
                <a:gd name="connsiteY341" fmla="*/ 711518 h 5295900"/>
                <a:gd name="connsiteX342" fmla="*/ 0 w 19050"/>
                <a:gd name="connsiteY342" fmla="*/ 701993 h 5295900"/>
                <a:gd name="connsiteX343" fmla="*/ 21622 w 19050"/>
                <a:gd name="connsiteY343" fmla="*/ 701993 h 5295900"/>
                <a:gd name="connsiteX344" fmla="*/ 21622 w 19050"/>
                <a:gd name="connsiteY344" fmla="*/ 711518 h 5295900"/>
                <a:gd name="connsiteX345" fmla="*/ 21622 w 19050"/>
                <a:gd name="connsiteY345" fmla="*/ 657511 h 5295900"/>
                <a:gd name="connsiteX346" fmla="*/ 0 w 19050"/>
                <a:gd name="connsiteY346" fmla="*/ 657511 h 5295900"/>
                <a:gd name="connsiteX347" fmla="*/ 0 w 19050"/>
                <a:gd name="connsiteY347" fmla="*/ 647986 h 5295900"/>
                <a:gd name="connsiteX348" fmla="*/ 21622 w 19050"/>
                <a:gd name="connsiteY348" fmla="*/ 647986 h 5295900"/>
                <a:gd name="connsiteX349" fmla="*/ 21622 w 19050"/>
                <a:gd name="connsiteY349" fmla="*/ 657511 h 5295900"/>
                <a:gd name="connsiteX350" fmla="*/ 21622 w 19050"/>
                <a:gd name="connsiteY350" fmla="*/ 603599 h 5295900"/>
                <a:gd name="connsiteX351" fmla="*/ 0 w 19050"/>
                <a:gd name="connsiteY351" fmla="*/ 603599 h 5295900"/>
                <a:gd name="connsiteX352" fmla="*/ 0 w 19050"/>
                <a:gd name="connsiteY352" fmla="*/ 594074 h 5295900"/>
                <a:gd name="connsiteX353" fmla="*/ 21622 w 19050"/>
                <a:gd name="connsiteY353" fmla="*/ 594074 h 5295900"/>
                <a:gd name="connsiteX354" fmla="*/ 21622 w 19050"/>
                <a:gd name="connsiteY354" fmla="*/ 603599 h 5295900"/>
                <a:gd name="connsiteX355" fmla="*/ 21622 w 19050"/>
                <a:gd name="connsiteY355" fmla="*/ 549593 h 5295900"/>
                <a:gd name="connsiteX356" fmla="*/ 0 w 19050"/>
                <a:gd name="connsiteY356" fmla="*/ 549593 h 5295900"/>
                <a:gd name="connsiteX357" fmla="*/ 0 w 19050"/>
                <a:gd name="connsiteY357" fmla="*/ 540068 h 5295900"/>
                <a:gd name="connsiteX358" fmla="*/ 21622 w 19050"/>
                <a:gd name="connsiteY358" fmla="*/ 540068 h 5295900"/>
                <a:gd name="connsiteX359" fmla="*/ 21622 w 19050"/>
                <a:gd name="connsiteY359" fmla="*/ 549593 h 5295900"/>
                <a:gd name="connsiteX360" fmla="*/ 21622 w 19050"/>
                <a:gd name="connsiteY360" fmla="*/ 441579 h 5295900"/>
                <a:gd name="connsiteX361" fmla="*/ 0 w 19050"/>
                <a:gd name="connsiteY361" fmla="*/ 441579 h 5295900"/>
                <a:gd name="connsiteX362" fmla="*/ 0 w 19050"/>
                <a:gd name="connsiteY362" fmla="*/ 432054 h 5295900"/>
                <a:gd name="connsiteX363" fmla="*/ 21622 w 19050"/>
                <a:gd name="connsiteY363" fmla="*/ 432054 h 5295900"/>
                <a:gd name="connsiteX364" fmla="*/ 21622 w 19050"/>
                <a:gd name="connsiteY364" fmla="*/ 441579 h 5295900"/>
                <a:gd name="connsiteX365" fmla="*/ 21622 w 19050"/>
                <a:gd name="connsiteY365" fmla="*/ 387572 h 5295900"/>
                <a:gd name="connsiteX366" fmla="*/ 0 w 19050"/>
                <a:gd name="connsiteY366" fmla="*/ 387572 h 5295900"/>
                <a:gd name="connsiteX367" fmla="*/ 0 w 19050"/>
                <a:gd name="connsiteY367" fmla="*/ 378047 h 5295900"/>
                <a:gd name="connsiteX368" fmla="*/ 21622 w 19050"/>
                <a:gd name="connsiteY368" fmla="*/ 378047 h 5295900"/>
                <a:gd name="connsiteX369" fmla="*/ 21622 w 19050"/>
                <a:gd name="connsiteY369" fmla="*/ 387572 h 5295900"/>
                <a:gd name="connsiteX370" fmla="*/ 21622 w 19050"/>
                <a:gd name="connsiteY370" fmla="*/ 333566 h 5295900"/>
                <a:gd name="connsiteX371" fmla="*/ 0 w 19050"/>
                <a:gd name="connsiteY371" fmla="*/ 333566 h 5295900"/>
                <a:gd name="connsiteX372" fmla="*/ 0 w 19050"/>
                <a:gd name="connsiteY372" fmla="*/ 324041 h 5295900"/>
                <a:gd name="connsiteX373" fmla="*/ 21622 w 19050"/>
                <a:gd name="connsiteY373" fmla="*/ 324041 h 5295900"/>
                <a:gd name="connsiteX374" fmla="*/ 21622 w 19050"/>
                <a:gd name="connsiteY374" fmla="*/ 333566 h 5295900"/>
                <a:gd name="connsiteX375" fmla="*/ 21622 w 19050"/>
                <a:gd name="connsiteY375" fmla="*/ 279559 h 5295900"/>
                <a:gd name="connsiteX376" fmla="*/ 0 w 19050"/>
                <a:gd name="connsiteY376" fmla="*/ 279559 h 5295900"/>
                <a:gd name="connsiteX377" fmla="*/ 0 w 19050"/>
                <a:gd name="connsiteY377" fmla="*/ 270034 h 5295900"/>
                <a:gd name="connsiteX378" fmla="*/ 21622 w 19050"/>
                <a:gd name="connsiteY378" fmla="*/ 270034 h 5295900"/>
                <a:gd name="connsiteX379" fmla="*/ 21622 w 19050"/>
                <a:gd name="connsiteY379" fmla="*/ 279559 h 5295900"/>
                <a:gd name="connsiteX380" fmla="*/ 21622 w 19050"/>
                <a:gd name="connsiteY380" fmla="*/ 171545 h 5295900"/>
                <a:gd name="connsiteX381" fmla="*/ 0 w 19050"/>
                <a:gd name="connsiteY381" fmla="*/ 171545 h 5295900"/>
                <a:gd name="connsiteX382" fmla="*/ 0 w 19050"/>
                <a:gd name="connsiteY382" fmla="*/ 162020 h 5295900"/>
                <a:gd name="connsiteX383" fmla="*/ 21622 w 19050"/>
                <a:gd name="connsiteY383" fmla="*/ 162020 h 5295900"/>
                <a:gd name="connsiteX384" fmla="*/ 21622 w 19050"/>
                <a:gd name="connsiteY384" fmla="*/ 171545 h 5295900"/>
                <a:gd name="connsiteX385" fmla="*/ 21622 w 19050"/>
                <a:gd name="connsiteY385" fmla="*/ 117538 h 5295900"/>
                <a:gd name="connsiteX386" fmla="*/ 0 w 19050"/>
                <a:gd name="connsiteY386" fmla="*/ 117538 h 5295900"/>
                <a:gd name="connsiteX387" fmla="*/ 0 w 19050"/>
                <a:gd name="connsiteY387" fmla="*/ 108013 h 5295900"/>
                <a:gd name="connsiteX388" fmla="*/ 21622 w 19050"/>
                <a:gd name="connsiteY388" fmla="*/ 108013 h 5295900"/>
                <a:gd name="connsiteX389" fmla="*/ 21622 w 19050"/>
                <a:gd name="connsiteY389" fmla="*/ 117538 h 5295900"/>
                <a:gd name="connsiteX390" fmla="*/ 21622 w 19050"/>
                <a:gd name="connsiteY390" fmla="*/ 63532 h 5295900"/>
                <a:gd name="connsiteX391" fmla="*/ 0 w 19050"/>
                <a:gd name="connsiteY391" fmla="*/ 63532 h 5295900"/>
                <a:gd name="connsiteX392" fmla="*/ 0 w 19050"/>
                <a:gd name="connsiteY392" fmla="*/ 54007 h 5295900"/>
                <a:gd name="connsiteX393" fmla="*/ 21622 w 19050"/>
                <a:gd name="connsiteY393" fmla="*/ 54007 h 5295900"/>
                <a:gd name="connsiteX394" fmla="*/ 21622 w 19050"/>
                <a:gd name="connsiteY394" fmla="*/ 63532 h 5295900"/>
                <a:gd name="connsiteX395" fmla="*/ 21622 w 19050"/>
                <a:gd name="connsiteY395" fmla="*/ 9525 h 5295900"/>
                <a:gd name="connsiteX396" fmla="*/ 0 w 19050"/>
                <a:gd name="connsiteY396" fmla="*/ 9525 h 5295900"/>
                <a:gd name="connsiteX397" fmla="*/ 0 w 19050"/>
                <a:gd name="connsiteY397" fmla="*/ 0 h 5295900"/>
                <a:gd name="connsiteX398" fmla="*/ 21622 w 19050"/>
                <a:gd name="connsiteY398" fmla="*/ 0 h 5295900"/>
                <a:gd name="connsiteX399" fmla="*/ 21622 w 19050"/>
                <a:gd name="connsiteY399" fmla="*/ 9525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</a:cxnLst>
              <a:rect l="l" t="t" r="r" b="b"/>
              <a:pathLst>
                <a:path w="19050" h="5295900">
                  <a:moveTo>
                    <a:pt x="21622" y="5301520"/>
                  </a:moveTo>
                  <a:lnTo>
                    <a:pt x="0" y="5301520"/>
                  </a:lnTo>
                  <a:lnTo>
                    <a:pt x="0" y="5291995"/>
                  </a:lnTo>
                  <a:lnTo>
                    <a:pt x="21622" y="5291995"/>
                  </a:lnTo>
                  <a:lnTo>
                    <a:pt x="21622" y="5301520"/>
                  </a:lnTo>
                  <a:close/>
                  <a:moveTo>
                    <a:pt x="21622" y="5247608"/>
                  </a:moveTo>
                  <a:lnTo>
                    <a:pt x="0" y="5247608"/>
                  </a:lnTo>
                  <a:lnTo>
                    <a:pt x="0" y="5238083"/>
                  </a:lnTo>
                  <a:lnTo>
                    <a:pt x="21622" y="5238083"/>
                  </a:lnTo>
                  <a:lnTo>
                    <a:pt x="21622" y="5247608"/>
                  </a:lnTo>
                  <a:close/>
                  <a:moveTo>
                    <a:pt x="21622" y="5193602"/>
                  </a:moveTo>
                  <a:lnTo>
                    <a:pt x="0" y="5193602"/>
                  </a:lnTo>
                  <a:lnTo>
                    <a:pt x="0" y="5184077"/>
                  </a:lnTo>
                  <a:lnTo>
                    <a:pt x="21622" y="5184077"/>
                  </a:lnTo>
                  <a:lnTo>
                    <a:pt x="21622" y="5193602"/>
                  </a:lnTo>
                  <a:close/>
                  <a:moveTo>
                    <a:pt x="21622" y="5139595"/>
                  </a:moveTo>
                  <a:lnTo>
                    <a:pt x="0" y="5139595"/>
                  </a:lnTo>
                  <a:lnTo>
                    <a:pt x="0" y="5130070"/>
                  </a:lnTo>
                  <a:lnTo>
                    <a:pt x="21622" y="5130070"/>
                  </a:lnTo>
                  <a:lnTo>
                    <a:pt x="21622" y="5139595"/>
                  </a:lnTo>
                  <a:close/>
                  <a:moveTo>
                    <a:pt x="21622" y="5031581"/>
                  </a:moveTo>
                  <a:lnTo>
                    <a:pt x="0" y="5031581"/>
                  </a:lnTo>
                  <a:lnTo>
                    <a:pt x="0" y="5022056"/>
                  </a:lnTo>
                  <a:lnTo>
                    <a:pt x="21622" y="5022056"/>
                  </a:lnTo>
                  <a:lnTo>
                    <a:pt x="21622" y="5031581"/>
                  </a:lnTo>
                  <a:close/>
                  <a:moveTo>
                    <a:pt x="21622" y="4977575"/>
                  </a:moveTo>
                  <a:lnTo>
                    <a:pt x="0" y="4977575"/>
                  </a:lnTo>
                  <a:lnTo>
                    <a:pt x="0" y="4968050"/>
                  </a:lnTo>
                  <a:lnTo>
                    <a:pt x="21622" y="4968050"/>
                  </a:lnTo>
                  <a:lnTo>
                    <a:pt x="21622" y="4977575"/>
                  </a:lnTo>
                  <a:close/>
                  <a:moveTo>
                    <a:pt x="21622" y="4923568"/>
                  </a:moveTo>
                  <a:lnTo>
                    <a:pt x="0" y="4923568"/>
                  </a:lnTo>
                  <a:lnTo>
                    <a:pt x="0" y="4914043"/>
                  </a:lnTo>
                  <a:lnTo>
                    <a:pt x="21622" y="4914043"/>
                  </a:lnTo>
                  <a:lnTo>
                    <a:pt x="21622" y="4923568"/>
                  </a:lnTo>
                  <a:close/>
                  <a:moveTo>
                    <a:pt x="21622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21622" y="4860036"/>
                  </a:lnTo>
                  <a:lnTo>
                    <a:pt x="21622" y="4869561"/>
                  </a:lnTo>
                  <a:close/>
                  <a:moveTo>
                    <a:pt x="21622" y="4761548"/>
                  </a:moveTo>
                  <a:lnTo>
                    <a:pt x="0" y="4761548"/>
                  </a:lnTo>
                  <a:lnTo>
                    <a:pt x="0" y="4752023"/>
                  </a:lnTo>
                  <a:lnTo>
                    <a:pt x="21622" y="4752023"/>
                  </a:lnTo>
                  <a:lnTo>
                    <a:pt x="21622" y="4761548"/>
                  </a:lnTo>
                  <a:close/>
                  <a:moveTo>
                    <a:pt x="21622" y="4707541"/>
                  </a:moveTo>
                  <a:lnTo>
                    <a:pt x="0" y="4707541"/>
                  </a:lnTo>
                  <a:lnTo>
                    <a:pt x="0" y="4698016"/>
                  </a:lnTo>
                  <a:lnTo>
                    <a:pt x="21622" y="4698016"/>
                  </a:lnTo>
                  <a:lnTo>
                    <a:pt x="21622" y="4707541"/>
                  </a:lnTo>
                  <a:close/>
                  <a:moveTo>
                    <a:pt x="21622" y="4653534"/>
                  </a:moveTo>
                  <a:lnTo>
                    <a:pt x="0" y="4653534"/>
                  </a:lnTo>
                  <a:lnTo>
                    <a:pt x="0" y="4644009"/>
                  </a:lnTo>
                  <a:lnTo>
                    <a:pt x="21622" y="4644009"/>
                  </a:lnTo>
                  <a:lnTo>
                    <a:pt x="21622" y="4653534"/>
                  </a:lnTo>
                  <a:close/>
                  <a:moveTo>
                    <a:pt x="21622" y="4599528"/>
                  </a:moveTo>
                  <a:lnTo>
                    <a:pt x="0" y="4599528"/>
                  </a:lnTo>
                  <a:lnTo>
                    <a:pt x="0" y="4590003"/>
                  </a:lnTo>
                  <a:lnTo>
                    <a:pt x="21622" y="4590003"/>
                  </a:lnTo>
                  <a:lnTo>
                    <a:pt x="21622" y="4599528"/>
                  </a:lnTo>
                  <a:close/>
                  <a:moveTo>
                    <a:pt x="21622" y="4491609"/>
                  </a:moveTo>
                  <a:lnTo>
                    <a:pt x="0" y="4491609"/>
                  </a:lnTo>
                  <a:lnTo>
                    <a:pt x="0" y="4482084"/>
                  </a:lnTo>
                  <a:lnTo>
                    <a:pt x="21622" y="4482084"/>
                  </a:lnTo>
                  <a:lnTo>
                    <a:pt x="21622" y="4491609"/>
                  </a:lnTo>
                  <a:close/>
                  <a:moveTo>
                    <a:pt x="21622" y="4437603"/>
                  </a:moveTo>
                  <a:lnTo>
                    <a:pt x="0" y="4437603"/>
                  </a:lnTo>
                  <a:lnTo>
                    <a:pt x="0" y="4428078"/>
                  </a:lnTo>
                  <a:lnTo>
                    <a:pt x="21622" y="4428078"/>
                  </a:lnTo>
                  <a:lnTo>
                    <a:pt x="21622" y="4437603"/>
                  </a:lnTo>
                  <a:close/>
                  <a:moveTo>
                    <a:pt x="21622" y="4383596"/>
                  </a:moveTo>
                  <a:lnTo>
                    <a:pt x="0" y="4383596"/>
                  </a:lnTo>
                  <a:lnTo>
                    <a:pt x="0" y="4374071"/>
                  </a:lnTo>
                  <a:lnTo>
                    <a:pt x="21622" y="4374071"/>
                  </a:lnTo>
                  <a:lnTo>
                    <a:pt x="21622" y="4383596"/>
                  </a:lnTo>
                  <a:close/>
                  <a:moveTo>
                    <a:pt x="21622" y="4329589"/>
                  </a:moveTo>
                  <a:lnTo>
                    <a:pt x="0" y="4329589"/>
                  </a:lnTo>
                  <a:lnTo>
                    <a:pt x="0" y="4320064"/>
                  </a:lnTo>
                  <a:lnTo>
                    <a:pt x="21622" y="4320064"/>
                  </a:lnTo>
                  <a:lnTo>
                    <a:pt x="21622" y="4329589"/>
                  </a:lnTo>
                  <a:close/>
                  <a:moveTo>
                    <a:pt x="21622" y="4221576"/>
                  </a:moveTo>
                  <a:lnTo>
                    <a:pt x="0" y="4221576"/>
                  </a:lnTo>
                  <a:lnTo>
                    <a:pt x="0" y="4212051"/>
                  </a:lnTo>
                  <a:lnTo>
                    <a:pt x="21622" y="4212051"/>
                  </a:lnTo>
                  <a:lnTo>
                    <a:pt x="21622" y="4221576"/>
                  </a:lnTo>
                  <a:close/>
                  <a:moveTo>
                    <a:pt x="21622" y="4167569"/>
                  </a:moveTo>
                  <a:lnTo>
                    <a:pt x="0" y="4167569"/>
                  </a:lnTo>
                  <a:lnTo>
                    <a:pt x="0" y="4158044"/>
                  </a:lnTo>
                  <a:lnTo>
                    <a:pt x="21622" y="4158044"/>
                  </a:lnTo>
                  <a:lnTo>
                    <a:pt x="21622" y="4167569"/>
                  </a:lnTo>
                  <a:close/>
                  <a:moveTo>
                    <a:pt x="21622" y="4113562"/>
                  </a:moveTo>
                  <a:lnTo>
                    <a:pt x="0" y="4113562"/>
                  </a:lnTo>
                  <a:lnTo>
                    <a:pt x="0" y="4104037"/>
                  </a:lnTo>
                  <a:lnTo>
                    <a:pt x="21622" y="4104037"/>
                  </a:lnTo>
                  <a:lnTo>
                    <a:pt x="21622" y="4113562"/>
                  </a:lnTo>
                  <a:close/>
                  <a:moveTo>
                    <a:pt x="21622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21622" y="4050030"/>
                  </a:lnTo>
                  <a:lnTo>
                    <a:pt x="21622" y="4059555"/>
                  </a:lnTo>
                  <a:close/>
                  <a:moveTo>
                    <a:pt x="21622" y="3951542"/>
                  </a:moveTo>
                  <a:lnTo>
                    <a:pt x="0" y="3951542"/>
                  </a:lnTo>
                  <a:lnTo>
                    <a:pt x="0" y="3942017"/>
                  </a:lnTo>
                  <a:lnTo>
                    <a:pt x="21622" y="3942017"/>
                  </a:lnTo>
                  <a:lnTo>
                    <a:pt x="21622" y="3951542"/>
                  </a:lnTo>
                  <a:close/>
                  <a:moveTo>
                    <a:pt x="21622" y="3897535"/>
                  </a:moveTo>
                  <a:lnTo>
                    <a:pt x="0" y="3897535"/>
                  </a:lnTo>
                  <a:lnTo>
                    <a:pt x="0" y="3888010"/>
                  </a:lnTo>
                  <a:lnTo>
                    <a:pt x="21622" y="3888010"/>
                  </a:lnTo>
                  <a:lnTo>
                    <a:pt x="21622" y="3897535"/>
                  </a:lnTo>
                  <a:close/>
                  <a:moveTo>
                    <a:pt x="21622" y="3843528"/>
                  </a:moveTo>
                  <a:lnTo>
                    <a:pt x="0" y="3843528"/>
                  </a:lnTo>
                  <a:lnTo>
                    <a:pt x="0" y="3834003"/>
                  </a:lnTo>
                  <a:lnTo>
                    <a:pt x="21622" y="3834003"/>
                  </a:lnTo>
                  <a:lnTo>
                    <a:pt x="21622" y="3843528"/>
                  </a:lnTo>
                  <a:close/>
                  <a:moveTo>
                    <a:pt x="21622" y="3789521"/>
                  </a:moveTo>
                  <a:lnTo>
                    <a:pt x="0" y="3789521"/>
                  </a:lnTo>
                  <a:lnTo>
                    <a:pt x="0" y="3779996"/>
                  </a:lnTo>
                  <a:lnTo>
                    <a:pt x="21622" y="3779996"/>
                  </a:lnTo>
                  <a:lnTo>
                    <a:pt x="21622" y="3789521"/>
                  </a:lnTo>
                  <a:close/>
                  <a:moveTo>
                    <a:pt x="21622" y="3681603"/>
                  </a:moveTo>
                  <a:lnTo>
                    <a:pt x="0" y="3681603"/>
                  </a:lnTo>
                  <a:lnTo>
                    <a:pt x="0" y="3672078"/>
                  </a:lnTo>
                  <a:lnTo>
                    <a:pt x="21622" y="3672078"/>
                  </a:lnTo>
                  <a:lnTo>
                    <a:pt x="21622" y="3681603"/>
                  </a:lnTo>
                  <a:close/>
                  <a:moveTo>
                    <a:pt x="21622" y="3627596"/>
                  </a:moveTo>
                  <a:lnTo>
                    <a:pt x="0" y="3627596"/>
                  </a:lnTo>
                  <a:lnTo>
                    <a:pt x="0" y="3618071"/>
                  </a:lnTo>
                  <a:lnTo>
                    <a:pt x="21622" y="3618071"/>
                  </a:lnTo>
                  <a:lnTo>
                    <a:pt x="21622" y="3627596"/>
                  </a:lnTo>
                  <a:close/>
                  <a:moveTo>
                    <a:pt x="21622" y="3573590"/>
                  </a:moveTo>
                  <a:lnTo>
                    <a:pt x="0" y="3573590"/>
                  </a:lnTo>
                  <a:lnTo>
                    <a:pt x="0" y="3564065"/>
                  </a:lnTo>
                  <a:lnTo>
                    <a:pt x="21622" y="3564065"/>
                  </a:lnTo>
                  <a:lnTo>
                    <a:pt x="21622" y="3573590"/>
                  </a:lnTo>
                  <a:close/>
                  <a:moveTo>
                    <a:pt x="21622" y="3519583"/>
                  </a:moveTo>
                  <a:lnTo>
                    <a:pt x="0" y="3519583"/>
                  </a:lnTo>
                  <a:lnTo>
                    <a:pt x="0" y="3510058"/>
                  </a:lnTo>
                  <a:lnTo>
                    <a:pt x="21622" y="3510058"/>
                  </a:lnTo>
                  <a:lnTo>
                    <a:pt x="21622" y="3519583"/>
                  </a:lnTo>
                  <a:close/>
                  <a:moveTo>
                    <a:pt x="21622" y="3411569"/>
                  </a:moveTo>
                  <a:lnTo>
                    <a:pt x="0" y="3411569"/>
                  </a:lnTo>
                  <a:lnTo>
                    <a:pt x="0" y="3402044"/>
                  </a:lnTo>
                  <a:lnTo>
                    <a:pt x="21622" y="3402044"/>
                  </a:lnTo>
                  <a:lnTo>
                    <a:pt x="21622" y="3411569"/>
                  </a:lnTo>
                  <a:close/>
                  <a:moveTo>
                    <a:pt x="21622" y="3357563"/>
                  </a:moveTo>
                  <a:lnTo>
                    <a:pt x="0" y="3357563"/>
                  </a:lnTo>
                  <a:lnTo>
                    <a:pt x="0" y="3348038"/>
                  </a:lnTo>
                  <a:lnTo>
                    <a:pt x="21622" y="3348038"/>
                  </a:lnTo>
                  <a:lnTo>
                    <a:pt x="21622" y="3357563"/>
                  </a:lnTo>
                  <a:close/>
                  <a:moveTo>
                    <a:pt x="21622" y="3303556"/>
                  </a:moveTo>
                  <a:lnTo>
                    <a:pt x="0" y="3303556"/>
                  </a:lnTo>
                  <a:lnTo>
                    <a:pt x="0" y="3294031"/>
                  </a:lnTo>
                  <a:lnTo>
                    <a:pt x="21622" y="3294031"/>
                  </a:lnTo>
                  <a:lnTo>
                    <a:pt x="21622" y="3303556"/>
                  </a:lnTo>
                  <a:close/>
                  <a:moveTo>
                    <a:pt x="21622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21622" y="3240024"/>
                  </a:lnTo>
                  <a:lnTo>
                    <a:pt x="21622" y="3249549"/>
                  </a:lnTo>
                  <a:close/>
                  <a:moveTo>
                    <a:pt x="21622" y="3141536"/>
                  </a:moveTo>
                  <a:lnTo>
                    <a:pt x="0" y="3141536"/>
                  </a:lnTo>
                  <a:lnTo>
                    <a:pt x="0" y="3132011"/>
                  </a:lnTo>
                  <a:lnTo>
                    <a:pt x="21622" y="3132011"/>
                  </a:lnTo>
                  <a:lnTo>
                    <a:pt x="21622" y="3141536"/>
                  </a:lnTo>
                  <a:close/>
                  <a:moveTo>
                    <a:pt x="21622" y="3087529"/>
                  </a:moveTo>
                  <a:lnTo>
                    <a:pt x="0" y="3087529"/>
                  </a:lnTo>
                  <a:lnTo>
                    <a:pt x="0" y="3078004"/>
                  </a:lnTo>
                  <a:lnTo>
                    <a:pt x="21622" y="3078004"/>
                  </a:lnTo>
                  <a:lnTo>
                    <a:pt x="21622" y="3087529"/>
                  </a:lnTo>
                  <a:close/>
                  <a:moveTo>
                    <a:pt x="21622" y="3033617"/>
                  </a:moveTo>
                  <a:lnTo>
                    <a:pt x="0" y="3033617"/>
                  </a:lnTo>
                  <a:lnTo>
                    <a:pt x="0" y="3024092"/>
                  </a:lnTo>
                  <a:lnTo>
                    <a:pt x="21622" y="3024092"/>
                  </a:lnTo>
                  <a:lnTo>
                    <a:pt x="21622" y="3033617"/>
                  </a:lnTo>
                  <a:close/>
                  <a:moveTo>
                    <a:pt x="21622" y="2979611"/>
                  </a:moveTo>
                  <a:lnTo>
                    <a:pt x="0" y="2979611"/>
                  </a:lnTo>
                  <a:lnTo>
                    <a:pt x="0" y="2970086"/>
                  </a:lnTo>
                  <a:lnTo>
                    <a:pt x="21622" y="2970086"/>
                  </a:lnTo>
                  <a:lnTo>
                    <a:pt x="21622" y="2979611"/>
                  </a:lnTo>
                  <a:close/>
                  <a:moveTo>
                    <a:pt x="21622" y="2871597"/>
                  </a:moveTo>
                  <a:lnTo>
                    <a:pt x="0" y="2871597"/>
                  </a:lnTo>
                  <a:lnTo>
                    <a:pt x="0" y="2862072"/>
                  </a:lnTo>
                  <a:lnTo>
                    <a:pt x="21622" y="2862072"/>
                  </a:lnTo>
                  <a:lnTo>
                    <a:pt x="21622" y="2871597"/>
                  </a:lnTo>
                  <a:close/>
                  <a:moveTo>
                    <a:pt x="21622" y="2817590"/>
                  </a:moveTo>
                  <a:lnTo>
                    <a:pt x="0" y="2817590"/>
                  </a:lnTo>
                  <a:lnTo>
                    <a:pt x="0" y="2808065"/>
                  </a:lnTo>
                  <a:lnTo>
                    <a:pt x="21622" y="2808065"/>
                  </a:lnTo>
                  <a:lnTo>
                    <a:pt x="21622" y="2817590"/>
                  </a:lnTo>
                  <a:close/>
                  <a:moveTo>
                    <a:pt x="21622" y="2763584"/>
                  </a:moveTo>
                  <a:lnTo>
                    <a:pt x="0" y="2763584"/>
                  </a:lnTo>
                  <a:lnTo>
                    <a:pt x="0" y="2754059"/>
                  </a:lnTo>
                  <a:lnTo>
                    <a:pt x="21622" y="2754059"/>
                  </a:lnTo>
                  <a:lnTo>
                    <a:pt x="21622" y="2763584"/>
                  </a:lnTo>
                  <a:close/>
                  <a:moveTo>
                    <a:pt x="21622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21622" y="2700052"/>
                  </a:lnTo>
                  <a:lnTo>
                    <a:pt x="21622" y="2709577"/>
                  </a:lnTo>
                  <a:close/>
                  <a:moveTo>
                    <a:pt x="21622" y="2601563"/>
                  </a:moveTo>
                  <a:lnTo>
                    <a:pt x="0" y="2601563"/>
                  </a:lnTo>
                  <a:lnTo>
                    <a:pt x="0" y="2592038"/>
                  </a:lnTo>
                  <a:lnTo>
                    <a:pt x="21622" y="2592038"/>
                  </a:lnTo>
                  <a:lnTo>
                    <a:pt x="21622" y="2601563"/>
                  </a:lnTo>
                  <a:close/>
                  <a:moveTo>
                    <a:pt x="21622" y="2547557"/>
                  </a:moveTo>
                  <a:lnTo>
                    <a:pt x="0" y="2547557"/>
                  </a:lnTo>
                  <a:lnTo>
                    <a:pt x="0" y="2538032"/>
                  </a:lnTo>
                  <a:lnTo>
                    <a:pt x="21622" y="2538032"/>
                  </a:lnTo>
                  <a:lnTo>
                    <a:pt x="21622" y="2547557"/>
                  </a:lnTo>
                  <a:close/>
                  <a:moveTo>
                    <a:pt x="21622" y="2493550"/>
                  </a:moveTo>
                  <a:lnTo>
                    <a:pt x="0" y="2493550"/>
                  </a:lnTo>
                  <a:lnTo>
                    <a:pt x="0" y="2484025"/>
                  </a:lnTo>
                  <a:lnTo>
                    <a:pt x="21622" y="2484025"/>
                  </a:lnTo>
                  <a:lnTo>
                    <a:pt x="21622" y="2493550"/>
                  </a:lnTo>
                  <a:close/>
                  <a:moveTo>
                    <a:pt x="21622" y="2439543"/>
                  </a:moveTo>
                  <a:lnTo>
                    <a:pt x="0" y="2439543"/>
                  </a:lnTo>
                  <a:lnTo>
                    <a:pt x="0" y="2430018"/>
                  </a:lnTo>
                  <a:lnTo>
                    <a:pt x="21622" y="2430018"/>
                  </a:lnTo>
                  <a:lnTo>
                    <a:pt x="21622" y="2439543"/>
                  </a:lnTo>
                  <a:close/>
                  <a:moveTo>
                    <a:pt x="21622" y="2331530"/>
                  </a:moveTo>
                  <a:lnTo>
                    <a:pt x="0" y="2331530"/>
                  </a:lnTo>
                  <a:lnTo>
                    <a:pt x="0" y="2322005"/>
                  </a:lnTo>
                  <a:lnTo>
                    <a:pt x="21622" y="2322005"/>
                  </a:lnTo>
                  <a:lnTo>
                    <a:pt x="21622" y="2331530"/>
                  </a:lnTo>
                  <a:close/>
                  <a:moveTo>
                    <a:pt x="21622" y="2277618"/>
                  </a:moveTo>
                  <a:lnTo>
                    <a:pt x="0" y="2277618"/>
                  </a:lnTo>
                  <a:lnTo>
                    <a:pt x="0" y="2268093"/>
                  </a:lnTo>
                  <a:lnTo>
                    <a:pt x="21622" y="2268093"/>
                  </a:lnTo>
                  <a:lnTo>
                    <a:pt x="21622" y="2277618"/>
                  </a:lnTo>
                  <a:close/>
                  <a:moveTo>
                    <a:pt x="21622" y="2223611"/>
                  </a:moveTo>
                  <a:lnTo>
                    <a:pt x="0" y="2223611"/>
                  </a:lnTo>
                  <a:lnTo>
                    <a:pt x="0" y="2214086"/>
                  </a:lnTo>
                  <a:lnTo>
                    <a:pt x="21622" y="2214086"/>
                  </a:lnTo>
                  <a:lnTo>
                    <a:pt x="21622" y="2223611"/>
                  </a:lnTo>
                  <a:close/>
                  <a:moveTo>
                    <a:pt x="21622" y="2169605"/>
                  </a:moveTo>
                  <a:lnTo>
                    <a:pt x="0" y="2169605"/>
                  </a:lnTo>
                  <a:lnTo>
                    <a:pt x="0" y="2160080"/>
                  </a:lnTo>
                  <a:lnTo>
                    <a:pt x="21622" y="2160080"/>
                  </a:lnTo>
                  <a:lnTo>
                    <a:pt x="21622" y="2169605"/>
                  </a:lnTo>
                  <a:close/>
                  <a:moveTo>
                    <a:pt x="21622" y="2061591"/>
                  </a:moveTo>
                  <a:lnTo>
                    <a:pt x="0" y="2061591"/>
                  </a:lnTo>
                  <a:lnTo>
                    <a:pt x="0" y="2052066"/>
                  </a:lnTo>
                  <a:lnTo>
                    <a:pt x="21622" y="2052066"/>
                  </a:lnTo>
                  <a:lnTo>
                    <a:pt x="21622" y="2061591"/>
                  </a:lnTo>
                  <a:close/>
                  <a:moveTo>
                    <a:pt x="21622" y="2007584"/>
                  </a:moveTo>
                  <a:lnTo>
                    <a:pt x="0" y="2007584"/>
                  </a:lnTo>
                  <a:lnTo>
                    <a:pt x="0" y="1998059"/>
                  </a:lnTo>
                  <a:lnTo>
                    <a:pt x="21622" y="1998059"/>
                  </a:lnTo>
                  <a:lnTo>
                    <a:pt x="21622" y="2007584"/>
                  </a:lnTo>
                  <a:close/>
                  <a:moveTo>
                    <a:pt x="21622" y="1953578"/>
                  </a:moveTo>
                  <a:lnTo>
                    <a:pt x="0" y="1953578"/>
                  </a:lnTo>
                  <a:lnTo>
                    <a:pt x="0" y="1944053"/>
                  </a:lnTo>
                  <a:lnTo>
                    <a:pt x="21622" y="1944053"/>
                  </a:lnTo>
                  <a:lnTo>
                    <a:pt x="21622" y="1953578"/>
                  </a:lnTo>
                  <a:close/>
                  <a:moveTo>
                    <a:pt x="21622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21622" y="1890046"/>
                  </a:lnTo>
                  <a:lnTo>
                    <a:pt x="21622" y="1899571"/>
                  </a:lnTo>
                  <a:close/>
                  <a:moveTo>
                    <a:pt x="21622" y="1791557"/>
                  </a:moveTo>
                  <a:lnTo>
                    <a:pt x="0" y="1791557"/>
                  </a:lnTo>
                  <a:lnTo>
                    <a:pt x="0" y="1782032"/>
                  </a:lnTo>
                  <a:lnTo>
                    <a:pt x="21622" y="1782032"/>
                  </a:lnTo>
                  <a:lnTo>
                    <a:pt x="21622" y="1791557"/>
                  </a:lnTo>
                  <a:close/>
                  <a:moveTo>
                    <a:pt x="21622" y="1737551"/>
                  </a:moveTo>
                  <a:lnTo>
                    <a:pt x="0" y="1737551"/>
                  </a:lnTo>
                  <a:lnTo>
                    <a:pt x="0" y="1728026"/>
                  </a:lnTo>
                  <a:lnTo>
                    <a:pt x="21622" y="1728026"/>
                  </a:lnTo>
                  <a:lnTo>
                    <a:pt x="21622" y="1737551"/>
                  </a:lnTo>
                  <a:close/>
                  <a:moveTo>
                    <a:pt x="21622" y="1683544"/>
                  </a:moveTo>
                  <a:lnTo>
                    <a:pt x="0" y="1683544"/>
                  </a:lnTo>
                  <a:lnTo>
                    <a:pt x="0" y="1674019"/>
                  </a:lnTo>
                  <a:lnTo>
                    <a:pt x="21622" y="1674019"/>
                  </a:lnTo>
                  <a:lnTo>
                    <a:pt x="21622" y="1683544"/>
                  </a:lnTo>
                  <a:close/>
                  <a:moveTo>
                    <a:pt x="21622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21622" y="1620012"/>
                  </a:lnTo>
                  <a:lnTo>
                    <a:pt x="21622" y="1629537"/>
                  </a:lnTo>
                  <a:close/>
                  <a:moveTo>
                    <a:pt x="21622" y="1521523"/>
                  </a:moveTo>
                  <a:lnTo>
                    <a:pt x="0" y="1521523"/>
                  </a:lnTo>
                  <a:lnTo>
                    <a:pt x="0" y="1511998"/>
                  </a:lnTo>
                  <a:lnTo>
                    <a:pt x="21622" y="1511998"/>
                  </a:lnTo>
                  <a:lnTo>
                    <a:pt x="21622" y="1521523"/>
                  </a:lnTo>
                  <a:close/>
                  <a:moveTo>
                    <a:pt x="21622" y="1467612"/>
                  </a:moveTo>
                  <a:lnTo>
                    <a:pt x="0" y="1467612"/>
                  </a:lnTo>
                  <a:lnTo>
                    <a:pt x="0" y="1458087"/>
                  </a:lnTo>
                  <a:lnTo>
                    <a:pt x="21622" y="1458087"/>
                  </a:lnTo>
                  <a:lnTo>
                    <a:pt x="21622" y="1467612"/>
                  </a:lnTo>
                  <a:close/>
                  <a:moveTo>
                    <a:pt x="21622" y="1413605"/>
                  </a:moveTo>
                  <a:lnTo>
                    <a:pt x="0" y="1413605"/>
                  </a:lnTo>
                  <a:lnTo>
                    <a:pt x="0" y="1404080"/>
                  </a:lnTo>
                  <a:lnTo>
                    <a:pt x="21622" y="1404080"/>
                  </a:lnTo>
                  <a:lnTo>
                    <a:pt x="21622" y="1413605"/>
                  </a:lnTo>
                  <a:close/>
                  <a:moveTo>
                    <a:pt x="21622" y="1359598"/>
                  </a:moveTo>
                  <a:lnTo>
                    <a:pt x="0" y="1359598"/>
                  </a:lnTo>
                  <a:lnTo>
                    <a:pt x="0" y="1350073"/>
                  </a:lnTo>
                  <a:lnTo>
                    <a:pt x="21622" y="1350073"/>
                  </a:lnTo>
                  <a:lnTo>
                    <a:pt x="21622" y="1359598"/>
                  </a:lnTo>
                  <a:close/>
                  <a:moveTo>
                    <a:pt x="21622" y="1251585"/>
                  </a:moveTo>
                  <a:lnTo>
                    <a:pt x="0" y="1251585"/>
                  </a:lnTo>
                  <a:lnTo>
                    <a:pt x="0" y="1242060"/>
                  </a:lnTo>
                  <a:lnTo>
                    <a:pt x="21622" y="1242060"/>
                  </a:lnTo>
                  <a:lnTo>
                    <a:pt x="21622" y="1251585"/>
                  </a:lnTo>
                  <a:close/>
                  <a:moveTo>
                    <a:pt x="21622" y="1197578"/>
                  </a:moveTo>
                  <a:lnTo>
                    <a:pt x="0" y="1197578"/>
                  </a:lnTo>
                  <a:lnTo>
                    <a:pt x="0" y="1188053"/>
                  </a:lnTo>
                  <a:lnTo>
                    <a:pt x="21622" y="1188053"/>
                  </a:lnTo>
                  <a:lnTo>
                    <a:pt x="21622" y="1197578"/>
                  </a:lnTo>
                  <a:close/>
                  <a:moveTo>
                    <a:pt x="21622" y="1143572"/>
                  </a:moveTo>
                  <a:lnTo>
                    <a:pt x="0" y="1143572"/>
                  </a:lnTo>
                  <a:lnTo>
                    <a:pt x="0" y="1134047"/>
                  </a:lnTo>
                  <a:lnTo>
                    <a:pt x="21622" y="1134047"/>
                  </a:lnTo>
                  <a:lnTo>
                    <a:pt x="21622" y="1143572"/>
                  </a:lnTo>
                  <a:close/>
                  <a:moveTo>
                    <a:pt x="21622" y="1089565"/>
                  </a:moveTo>
                  <a:lnTo>
                    <a:pt x="0" y="1089565"/>
                  </a:lnTo>
                  <a:lnTo>
                    <a:pt x="0" y="1080040"/>
                  </a:lnTo>
                  <a:lnTo>
                    <a:pt x="21622" y="1080040"/>
                  </a:lnTo>
                  <a:lnTo>
                    <a:pt x="21622" y="1089565"/>
                  </a:lnTo>
                  <a:close/>
                  <a:moveTo>
                    <a:pt x="21622" y="981551"/>
                  </a:moveTo>
                  <a:lnTo>
                    <a:pt x="0" y="981551"/>
                  </a:lnTo>
                  <a:lnTo>
                    <a:pt x="0" y="972026"/>
                  </a:lnTo>
                  <a:lnTo>
                    <a:pt x="21622" y="972026"/>
                  </a:lnTo>
                  <a:lnTo>
                    <a:pt x="21622" y="981551"/>
                  </a:lnTo>
                  <a:close/>
                  <a:moveTo>
                    <a:pt x="21622" y="927545"/>
                  </a:moveTo>
                  <a:lnTo>
                    <a:pt x="0" y="927545"/>
                  </a:lnTo>
                  <a:lnTo>
                    <a:pt x="0" y="918020"/>
                  </a:lnTo>
                  <a:lnTo>
                    <a:pt x="21622" y="918020"/>
                  </a:lnTo>
                  <a:lnTo>
                    <a:pt x="21622" y="927545"/>
                  </a:lnTo>
                  <a:close/>
                  <a:moveTo>
                    <a:pt x="21622" y="873538"/>
                  </a:moveTo>
                  <a:lnTo>
                    <a:pt x="0" y="873538"/>
                  </a:lnTo>
                  <a:lnTo>
                    <a:pt x="0" y="864013"/>
                  </a:lnTo>
                  <a:lnTo>
                    <a:pt x="21622" y="864013"/>
                  </a:lnTo>
                  <a:lnTo>
                    <a:pt x="21622" y="873538"/>
                  </a:lnTo>
                  <a:close/>
                  <a:moveTo>
                    <a:pt x="21622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21622" y="810006"/>
                  </a:lnTo>
                  <a:lnTo>
                    <a:pt x="21622" y="819531"/>
                  </a:lnTo>
                  <a:close/>
                  <a:moveTo>
                    <a:pt x="21622" y="711518"/>
                  </a:moveTo>
                  <a:lnTo>
                    <a:pt x="0" y="711518"/>
                  </a:lnTo>
                  <a:lnTo>
                    <a:pt x="0" y="701993"/>
                  </a:lnTo>
                  <a:lnTo>
                    <a:pt x="21622" y="701993"/>
                  </a:lnTo>
                  <a:lnTo>
                    <a:pt x="21622" y="711518"/>
                  </a:lnTo>
                  <a:close/>
                  <a:moveTo>
                    <a:pt x="21622" y="657511"/>
                  </a:moveTo>
                  <a:lnTo>
                    <a:pt x="0" y="657511"/>
                  </a:lnTo>
                  <a:lnTo>
                    <a:pt x="0" y="647986"/>
                  </a:lnTo>
                  <a:lnTo>
                    <a:pt x="21622" y="647986"/>
                  </a:lnTo>
                  <a:lnTo>
                    <a:pt x="21622" y="657511"/>
                  </a:lnTo>
                  <a:close/>
                  <a:moveTo>
                    <a:pt x="21622" y="603599"/>
                  </a:moveTo>
                  <a:lnTo>
                    <a:pt x="0" y="603599"/>
                  </a:lnTo>
                  <a:lnTo>
                    <a:pt x="0" y="594074"/>
                  </a:lnTo>
                  <a:lnTo>
                    <a:pt x="21622" y="594074"/>
                  </a:lnTo>
                  <a:lnTo>
                    <a:pt x="21622" y="603599"/>
                  </a:lnTo>
                  <a:close/>
                  <a:moveTo>
                    <a:pt x="21622" y="549593"/>
                  </a:moveTo>
                  <a:lnTo>
                    <a:pt x="0" y="549593"/>
                  </a:lnTo>
                  <a:lnTo>
                    <a:pt x="0" y="540068"/>
                  </a:lnTo>
                  <a:lnTo>
                    <a:pt x="21622" y="540068"/>
                  </a:lnTo>
                  <a:lnTo>
                    <a:pt x="21622" y="549593"/>
                  </a:lnTo>
                  <a:close/>
                  <a:moveTo>
                    <a:pt x="21622" y="441579"/>
                  </a:moveTo>
                  <a:lnTo>
                    <a:pt x="0" y="441579"/>
                  </a:lnTo>
                  <a:lnTo>
                    <a:pt x="0" y="432054"/>
                  </a:lnTo>
                  <a:lnTo>
                    <a:pt x="21622" y="432054"/>
                  </a:lnTo>
                  <a:lnTo>
                    <a:pt x="21622" y="441579"/>
                  </a:lnTo>
                  <a:close/>
                  <a:moveTo>
                    <a:pt x="21622" y="387572"/>
                  </a:moveTo>
                  <a:lnTo>
                    <a:pt x="0" y="387572"/>
                  </a:lnTo>
                  <a:lnTo>
                    <a:pt x="0" y="378047"/>
                  </a:lnTo>
                  <a:lnTo>
                    <a:pt x="21622" y="378047"/>
                  </a:lnTo>
                  <a:lnTo>
                    <a:pt x="21622" y="387572"/>
                  </a:lnTo>
                  <a:close/>
                  <a:moveTo>
                    <a:pt x="21622" y="333566"/>
                  </a:moveTo>
                  <a:lnTo>
                    <a:pt x="0" y="333566"/>
                  </a:lnTo>
                  <a:lnTo>
                    <a:pt x="0" y="324041"/>
                  </a:lnTo>
                  <a:lnTo>
                    <a:pt x="21622" y="324041"/>
                  </a:lnTo>
                  <a:lnTo>
                    <a:pt x="21622" y="333566"/>
                  </a:lnTo>
                  <a:close/>
                  <a:moveTo>
                    <a:pt x="21622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21622" y="270034"/>
                  </a:lnTo>
                  <a:lnTo>
                    <a:pt x="21622" y="279559"/>
                  </a:lnTo>
                  <a:close/>
                  <a:moveTo>
                    <a:pt x="21622" y="171545"/>
                  </a:moveTo>
                  <a:lnTo>
                    <a:pt x="0" y="171545"/>
                  </a:lnTo>
                  <a:lnTo>
                    <a:pt x="0" y="162020"/>
                  </a:lnTo>
                  <a:lnTo>
                    <a:pt x="21622" y="162020"/>
                  </a:lnTo>
                  <a:lnTo>
                    <a:pt x="21622" y="171545"/>
                  </a:lnTo>
                  <a:close/>
                  <a:moveTo>
                    <a:pt x="21622" y="117538"/>
                  </a:moveTo>
                  <a:lnTo>
                    <a:pt x="0" y="117538"/>
                  </a:lnTo>
                  <a:lnTo>
                    <a:pt x="0" y="108013"/>
                  </a:lnTo>
                  <a:lnTo>
                    <a:pt x="21622" y="108013"/>
                  </a:lnTo>
                  <a:lnTo>
                    <a:pt x="21622" y="117538"/>
                  </a:lnTo>
                  <a:close/>
                  <a:moveTo>
                    <a:pt x="21622" y="63532"/>
                  </a:moveTo>
                  <a:lnTo>
                    <a:pt x="0" y="63532"/>
                  </a:lnTo>
                  <a:lnTo>
                    <a:pt x="0" y="54007"/>
                  </a:lnTo>
                  <a:lnTo>
                    <a:pt x="21622" y="54007"/>
                  </a:lnTo>
                  <a:lnTo>
                    <a:pt x="21622" y="63532"/>
                  </a:lnTo>
                  <a:close/>
                  <a:moveTo>
                    <a:pt x="21622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622" y="0"/>
                  </a:lnTo>
                  <a:lnTo>
                    <a:pt x="21622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710C0E9-C264-4D10-80A4-9E20A7C1E047}"/>
                </a:ext>
              </a:extLst>
            </p:cNvPr>
            <p:cNvSpPr/>
            <p:nvPr/>
          </p:nvSpPr>
          <p:spPr>
            <a:xfrm>
              <a:off x="3925890" y="944371"/>
              <a:ext cx="38100" cy="4867275"/>
            </a:xfrm>
            <a:custGeom>
              <a:avLst/>
              <a:gdLst>
                <a:gd name="connsiteX0" fmla="*/ 43243 w 38100"/>
                <a:gd name="connsiteY0" fmla="*/ 4869561 h 4867275"/>
                <a:gd name="connsiteX1" fmla="*/ 0 w 38100"/>
                <a:gd name="connsiteY1" fmla="*/ 4869561 h 4867275"/>
                <a:gd name="connsiteX2" fmla="*/ 0 w 38100"/>
                <a:gd name="connsiteY2" fmla="*/ 4860036 h 4867275"/>
                <a:gd name="connsiteX3" fmla="*/ 43243 w 38100"/>
                <a:gd name="connsiteY3" fmla="*/ 4860036 h 4867275"/>
                <a:gd name="connsiteX4" fmla="*/ 43243 w 38100"/>
                <a:gd name="connsiteY4" fmla="*/ 4869561 h 4867275"/>
                <a:gd name="connsiteX5" fmla="*/ 43243 w 38100"/>
                <a:gd name="connsiteY5" fmla="*/ 4599527 h 4867275"/>
                <a:gd name="connsiteX6" fmla="*/ 0 w 38100"/>
                <a:gd name="connsiteY6" fmla="*/ 4599527 h 4867275"/>
                <a:gd name="connsiteX7" fmla="*/ 0 w 38100"/>
                <a:gd name="connsiteY7" fmla="*/ 4590002 h 4867275"/>
                <a:gd name="connsiteX8" fmla="*/ 43243 w 38100"/>
                <a:gd name="connsiteY8" fmla="*/ 4590002 h 4867275"/>
                <a:gd name="connsiteX9" fmla="*/ 43243 w 38100"/>
                <a:gd name="connsiteY9" fmla="*/ 4599527 h 4867275"/>
                <a:gd name="connsiteX10" fmla="*/ 43243 w 38100"/>
                <a:gd name="connsiteY10" fmla="*/ 4329494 h 4867275"/>
                <a:gd name="connsiteX11" fmla="*/ 0 w 38100"/>
                <a:gd name="connsiteY11" fmla="*/ 4329494 h 4867275"/>
                <a:gd name="connsiteX12" fmla="*/ 0 w 38100"/>
                <a:gd name="connsiteY12" fmla="*/ 4319969 h 4867275"/>
                <a:gd name="connsiteX13" fmla="*/ 43243 w 38100"/>
                <a:gd name="connsiteY13" fmla="*/ 4319969 h 4867275"/>
                <a:gd name="connsiteX14" fmla="*/ 43243 w 38100"/>
                <a:gd name="connsiteY14" fmla="*/ 4329494 h 4867275"/>
                <a:gd name="connsiteX15" fmla="*/ 43243 w 38100"/>
                <a:gd name="connsiteY15" fmla="*/ 4059555 h 4867275"/>
                <a:gd name="connsiteX16" fmla="*/ 0 w 38100"/>
                <a:gd name="connsiteY16" fmla="*/ 4059555 h 4867275"/>
                <a:gd name="connsiteX17" fmla="*/ 0 w 38100"/>
                <a:gd name="connsiteY17" fmla="*/ 4050030 h 4867275"/>
                <a:gd name="connsiteX18" fmla="*/ 43243 w 38100"/>
                <a:gd name="connsiteY18" fmla="*/ 4050030 h 4867275"/>
                <a:gd name="connsiteX19" fmla="*/ 43243 w 38100"/>
                <a:gd name="connsiteY19" fmla="*/ 4059555 h 4867275"/>
                <a:gd name="connsiteX20" fmla="*/ 43243 w 38100"/>
                <a:gd name="connsiteY20" fmla="*/ 3519488 h 4867275"/>
                <a:gd name="connsiteX21" fmla="*/ 0 w 38100"/>
                <a:gd name="connsiteY21" fmla="*/ 3519488 h 4867275"/>
                <a:gd name="connsiteX22" fmla="*/ 0 w 38100"/>
                <a:gd name="connsiteY22" fmla="*/ 3509963 h 4867275"/>
                <a:gd name="connsiteX23" fmla="*/ 43243 w 38100"/>
                <a:gd name="connsiteY23" fmla="*/ 3509963 h 4867275"/>
                <a:gd name="connsiteX24" fmla="*/ 43243 w 38100"/>
                <a:gd name="connsiteY24" fmla="*/ 3519488 h 4867275"/>
                <a:gd name="connsiteX25" fmla="*/ 43243 w 38100"/>
                <a:gd name="connsiteY25" fmla="*/ 3249549 h 4867275"/>
                <a:gd name="connsiteX26" fmla="*/ 0 w 38100"/>
                <a:gd name="connsiteY26" fmla="*/ 3249549 h 4867275"/>
                <a:gd name="connsiteX27" fmla="*/ 0 w 38100"/>
                <a:gd name="connsiteY27" fmla="*/ 3240024 h 4867275"/>
                <a:gd name="connsiteX28" fmla="*/ 43243 w 38100"/>
                <a:gd name="connsiteY28" fmla="*/ 3240024 h 4867275"/>
                <a:gd name="connsiteX29" fmla="*/ 43243 w 38100"/>
                <a:gd name="connsiteY29" fmla="*/ 3249549 h 4867275"/>
                <a:gd name="connsiteX30" fmla="*/ 43243 w 38100"/>
                <a:gd name="connsiteY30" fmla="*/ 2979515 h 4867275"/>
                <a:gd name="connsiteX31" fmla="*/ 0 w 38100"/>
                <a:gd name="connsiteY31" fmla="*/ 2979515 h 4867275"/>
                <a:gd name="connsiteX32" fmla="*/ 0 w 38100"/>
                <a:gd name="connsiteY32" fmla="*/ 2969990 h 4867275"/>
                <a:gd name="connsiteX33" fmla="*/ 43243 w 38100"/>
                <a:gd name="connsiteY33" fmla="*/ 2969990 h 4867275"/>
                <a:gd name="connsiteX34" fmla="*/ 43243 w 38100"/>
                <a:gd name="connsiteY34" fmla="*/ 2979515 h 4867275"/>
                <a:gd name="connsiteX35" fmla="*/ 43243 w 38100"/>
                <a:gd name="connsiteY35" fmla="*/ 2709577 h 4867275"/>
                <a:gd name="connsiteX36" fmla="*/ 0 w 38100"/>
                <a:gd name="connsiteY36" fmla="*/ 2709577 h 4867275"/>
                <a:gd name="connsiteX37" fmla="*/ 0 w 38100"/>
                <a:gd name="connsiteY37" fmla="*/ 2700052 h 4867275"/>
                <a:gd name="connsiteX38" fmla="*/ 43243 w 38100"/>
                <a:gd name="connsiteY38" fmla="*/ 2700052 h 4867275"/>
                <a:gd name="connsiteX39" fmla="*/ 43243 w 38100"/>
                <a:gd name="connsiteY39" fmla="*/ 2709577 h 4867275"/>
                <a:gd name="connsiteX40" fmla="*/ 43243 w 38100"/>
                <a:gd name="connsiteY40" fmla="*/ 2169509 h 4867275"/>
                <a:gd name="connsiteX41" fmla="*/ 0 w 38100"/>
                <a:gd name="connsiteY41" fmla="*/ 2169509 h 4867275"/>
                <a:gd name="connsiteX42" fmla="*/ 0 w 38100"/>
                <a:gd name="connsiteY42" fmla="*/ 2159984 h 4867275"/>
                <a:gd name="connsiteX43" fmla="*/ 43243 w 38100"/>
                <a:gd name="connsiteY43" fmla="*/ 2159984 h 4867275"/>
                <a:gd name="connsiteX44" fmla="*/ 43243 w 38100"/>
                <a:gd name="connsiteY44" fmla="*/ 2169509 h 4867275"/>
                <a:gd name="connsiteX45" fmla="*/ 43243 w 38100"/>
                <a:gd name="connsiteY45" fmla="*/ 1899571 h 4867275"/>
                <a:gd name="connsiteX46" fmla="*/ 0 w 38100"/>
                <a:gd name="connsiteY46" fmla="*/ 1899571 h 4867275"/>
                <a:gd name="connsiteX47" fmla="*/ 0 w 38100"/>
                <a:gd name="connsiteY47" fmla="*/ 1890046 h 4867275"/>
                <a:gd name="connsiteX48" fmla="*/ 43243 w 38100"/>
                <a:gd name="connsiteY48" fmla="*/ 1890046 h 4867275"/>
                <a:gd name="connsiteX49" fmla="*/ 43243 w 38100"/>
                <a:gd name="connsiteY49" fmla="*/ 1899571 h 4867275"/>
                <a:gd name="connsiteX50" fmla="*/ 43243 w 38100"/>
                <a:gd name="connsiteY50" fmla="*/ 1629537 h 4867275"/>
                <a:gd name="connsiteX51" fmla="*/ 0 w 38100"/>
                <a:gd name="connsiteY51" fmla="*/ 1629537 h 4867275"/>
                <a:gd name="connsiteX52" fmla="*/ 0 w 38100"/>
                <a:gd name="connsiteY52" fmla="*/ 1620012 h 4867275"/>
                <a:gd name="connsiteX53" fmla="*/ 43243 w 38100"/>
                <a:gd name="connsiteY53" fmla="*/ 1620012 h 4867275"/>
                <a:gd name="connsiteX54" fmla="*/ 43243 w 38100"/>
                <a:gd name="connsiteY54" fmla="*/ 1629537 h 4867275"/>
                <a:gd name="connsiteX55" fmla="*/ 43243 w 38100"/>
                <a:gd name="connsiteY55" fmla="*/ 1359503 h 4867275"/>
                <a:gd name="connsiteX56" fmla="*/ 0 w 38100"/>
                <a:gd name="connsiteY56" fmla="*/ 1359503 h 4867275"/>
                <a:gd name="connsiteX57" fmla="*/ 0 w 38100"/>
                <a:gd name="connsiteY57" fmla="*/ 1349978 h 4867275"/>
                <a:gd name="connsiteX58" fmla="*/ 43243 w 38100"/>
                <a:gd name="connsiteY58" fmla="*/ 1349978 h 4867275"/>
                <a:gd name="connsiteX59" fmla="*/ 43243 w 38100"/>
                <a:gd name="connsiteY59" fmla="*/ 1359503 h 4867275"/>
                <a:gd name="connsiteX60" fmla="*/ 43243 w 38100"/>
                <a:gd name="connsiteY60" fmla="*/ 819531 h 4867275"/>
                <a:gd name="connsiteX61" fmla="*/ 0 w 38100"/>
                <a:gd name="connsiteY61" fmla="*/ 819531 h 4867275"/>
                <a:gd name="connsiteX62" fmla="*/ 0 w 38100"/>
                <a:gd name="connsiteY62" fmla="*/ 810006 h 4867275"/>
                <a:gd name="connsiteX63" fmla="*/ 43243 w 38100"/>
                <a:gd name="connsiteY63" fmla="*/ 810006 h 4867275"/>
                <a:gd name="connsiteX64" fmla="*/ 43243 w 38100"/>
                <a:gd name="connsiteY64" fmla="*/ 819531 h 4867275"/>
                <a:gd name="connsiteX65" fmla="*/ 43243 w 38100"/>
                <a:gd name="connsiteY65" fmla="*/ 549497 h 4867275"/>
                <a:gd name="connsiteX66" fmla="*/ 0 w 38100"/>
                <a:gd name="connsiteY66" fmla="*/ 549497 h 4867275"/>
                <a:gd name="connsiteX67" fmla="*/ 0 w 38100"/>
                <a:gd name="connsiteY67" fmla="*/ 539972 h 4867275"/>
                <a:gd name="connsiteX68" fmla="*/ 43243 w 38100"/>
                <a:gd name="connsiteY68" fmla="*/ 539972 h 4867275"/>
                <a:gd name="connsiteX69" fmla="*/ 43243 w 38100"/>
                <a:gd name="connsiteY69" fmla="*/ 549497 h 4867275"/>
                <a:gd name="connsiteX70" fmla="*/ 43243 w 38100"/>
                <a:gd name="connsiteY70" fmla="*/ 279559 h 4867275"/>
                <a:gd name="connsiteX71" fmla="*/ 0 w 38100"/>
                <a:gd name="connsiteY71" fmla="*/ 279559 h 4867275"/>
                <a:gd name="connsiteX72" fmla="*/ 0 w 38100"/>
                <a:gd name="connsiteY72" fmla="*/ 270034 h 4867275"/>
                <a:gd name="connsiteX73" fmla="*/ 43243 w 38100"/>
                <a:gd name="connsiteY73" fmla="*/ 270034 h 4867275"/>
                <a:gd name="connsiteX74" fmla="*/ 43243 w 38100"/>
                <a:gd name="connsiteY74" fmla="*/ 279559 h 4867275"/>
                <a:gd name="connsiteX75" fmla="*/ 43243 w 38100"/>
                <a:gd name="connsiteY75" fmla="*/ 9525 h 4867275"/>
                <a:gd name="connsiteX76" fmla="*/ 0 w 38100"/>
                <a:gd name="connsiteY76" fmla="*/ 9525 h 4867275"/>
                <a:gd name="connsiteX77" fmla="*/ 0 w 38100"/>
                <a:gd name="connsiteY77" fmla="*/ 0 h 4867275"/>
                <a:gd name="connsiteX78" fmla="*/ 43243 w 38100"/>
                <a:gd name="connsiteY78" fmla="*/ 0 h 4867275"/>
                <a:gd name="connsiteX79" fmla="*/ 43243 w 38100"/>
                <a:gd name="connsiteY79" fmla="*/ 9525 h 486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8100" h="4867275">
                  <a:moveTo>
                    <a:pt x="43243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43243" y="4860036"/>
                  </a:lnTo>
                  <a:lnTo>
                    <a:pt x="43243" y="4869561"/>
                  </a:lnTo>
                  <a:close/>
                  <a:moveTo>
                    <a:pt x="43243" y="4599527"/>
                  </a:moveTo>
                  <a:lnTo>
                    <a:pt x="0" y="4599527"/>
                  </a:lnTo>
                  <a:lnTo>
                    <a:pt x="0" y="4590002"/>
                  </a:lnTo>
                  <a:lnTo>
                    <a:pt x="43243" y="4590002"/>
                  </a:lnTo>
                  <a:lnTo>
                    <a:pt x="43243" y="4599527"/>
                  </a:lnTo>
                  <a:close/>
                  <a:moveTo>
                    <a:pt x="43243" y="4329494"/>
                  </a:moveTo>
                  <a:lnTo>
                    <a:pt x="0" y="4329494"/>
                  </a:lnTo>
                  <a:lnTo>
                    <a:pt x="0" y="4319969"/>
                  </a:lnTo>
                  <a:lnTo>
                    <a:pt x="43243" y="4319969"/>
                  </a:lnTo>
                  <a:lnTo>
                    <a:pt x="43243" y="4329494"/>
                  </a:lnTo>
                  <a:close/>
                  <a:moveTo>
                    <a:pt x="43243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43243" y="4050030"/>
                  </a:lnTo>
                  <a:lnTo>
                    <a:pt x="43243" y="4059555"/>
                  </a:lnTo>
                  <a:close/>
                  <a:moveTo>
                    <a:pt x="43243" y="3519488"/>
                  </a:moveTo>
                  <a:lnTo>
                    <a:pt x="0" y="3519488"/>
                  </a:lnTo>
                  <a:lnTo>
                    <a:pt x="0" y="3509963"/>
                  </a:lnTo>
                  <a:lnTo>
                    <a:pt x="43243" y="3509963"/>
                  </a:lnTo>
                  <a:lnTo>
                    <a:pt x="43243" y="3519488"/>
                  </a:lnTo>
                  <a:close/>
                  <a:moveTo>
                    <a:pt x="43243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43243" y="3240024"/>
                  </a:lnTo>
                  <a:lnTo>
                    <a:pt x="43243" y="3249549"/>
                  </a:lnTo>
                  <a:close/>
                  <a:moveTo>
                    <a:pt x="43243" y="2979515"/>
                  </a:moveTo>
                  <a:lnTo>
                    <a:pt x="0" y="2979515"/>
                  </a:lnTo>
                  <a:lnTo>
                    <a:pt x="0" y="2969990"/>
                  </a:lnTo>
                  <a:lnTo>
                    <a:pt x="43243" y="2969990"/>
                  </a:lnTo>
                  <a:lnTo>
                    <a:pt x="43243" y="2979515"/>
                  </a:lnTo>
                  <a:close/>
                  <a:moveTo>
                    <a:pt x="43243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43243" y="2700052"/>
                  </a:lnTo>
                  <a:lnTo>
                    <a:pt x="43243" y="2709577"/>
                  </a:lnTo>
                  <a:close/>
                  <a:moveTo>
                    <a:pt x="43243" y="2169509"/>
                  </a:moveTo>
                  <a:lnTo>
                    <a:pt x="0" y="2169509"/>
                  </a:lnTo>
                  <a:lnTo>
                    <a:pt x="0" y="2159984"/>
                  </a:lnTo>
                  <a:lnTo>
                    <a:pt x="43243" y="2159984"/>
                  </a:lnTo>
                  <a:lnTo>
                    <a:pt x="43243" y="2169509"/>
                  </a:lnTo>
                  <a:close/>
                  <a:moveTo>
                    <a:pt x="43243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43243" y="1890046"/>
                  </a:lnTo>
                  <a:lnTo>
                    <a:pt x="43243" y="1899571"/>
                  </a:lnTo>
                  <a:close/>
                  <a:moveTo>
                    <a:pt x="43243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43243" y="1620012"/>
                  </a:lnTo>
                  <a:lnTo>
                    <a:pt x="43243" y="1629537"/>
                  </a:lnTo>
                  <a:close/>
                  <a:moveTo>
                    <a:pt x="43243" y="1359503"/>
                  </a:moveTo>
                  <a:lnTo>
                    <a:pt x="0" y="1359503"/>
                  </a:lnTo>
                  <a:lnTo>
                    <a:pt x="0" y="1349978"/>
                  </a:lnTo>
                  <a:lnTo>
                    <a:pt x="43243" y="1349978"/>
                  </a:lnTo>
                  <a:lnTo>
                    <a:pt x="43243" y="1359503"/>
                  </a:lnTo>
                  <a:close/>
                  <a:moveTo>
                    <a:pt x="43243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43243" y="810006"/>
                  </a:lnTo>
                  <a:lnTo>
                    <a:pt x="43243" y="819531"/>
                  </a:lnTo>
                  <a:close/>
                  <a:moveTo>
                    <a:pt x="43243" y="549497"/>
                  </a:moveTo>
                  <a:lnTo>
                    <a:pt x="0" y="549497"/>
                  </a:lnTo>
                  <a:lnTo>
                    <a:pt x="0" y="539972"/>
                  </a:lnTo>
                  <a:lnTo>
                    <a:pt x="43243" y="539972"/>
                  </a:lnTo>
                  <a:lnTo>
                    <a:pt x="43243" y="549497"/>
                  </a:lnTo>
                  <a:close/>
                  <a:moveTo>
                    <a:pt x="43243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43243" y="270034"/>
                  </a:lnTo>
                  <a:lnTo>
                    <a:pt x="43243" y="279559"/>
                  </a:lnTo>
                  <a:close/>
                  <a:moveTo>
                    <a:pt x="43243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43243" y="0"/>
                  </a:lnTo>
                  <a:lnTo>
                    <a:pt x="43243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DE1CF88-974E-4FC0-9705-720656349190}"/>
                </a:ext>
              </a:extLst>
            </p:cNvPr>
            <p:cNvSpPr/>
            <p:nvPr/>
          </p:nvSpPr>
          <p:spPr>
            <a:xfrm>
              <a:off x="3909697" y="668337"/>
              <a:ext cx="66675" cy="5419725"/>
            </a:xfrm>
            <a:custGeom>
              <a:avLst/>
              <a:gdLst>
                <a:gd name="connsiteX0" fmla="*/ 21622 w 66675"/>
                <a:gd name="connsiteY0" fmla="*/ 5400008 h 5419725"/>
                <a:gd name="connsiteX1" fmla="*/ 21622 w 66675"/>
                <a:gd name="connsiteY1" fmla="*/ 5421630 h 5419725"/>
                <a:gd name="connsiteX2" fmla="*/ 0 w 66675"/>
                <a:gd name="connsiteY2" fmla="*/ 5416201 h 5419725"/>
                <a:gd name="connsiteX3" fmla="*/ 0 w 66675"/>
                <a:gd name="connsiteY3" fmla="*/ 5405438 h 5419725"/>
                <a:gd name="connsiteX4" fmla="*/ 21622 w 66675"/>
                <a:gd name="connsiteY4" fmla="*/ 5400008 h 5419725"/>
                <a:gd name="connsiteX5" fmla="*/ 54007 w 66675"/>
                <a:gd name="connsiteY5" fmla="*/ 5400008 h 5419725"/>
                <a:gd name="connsiteX6" fmla="*/ 54007 w 66675"/>
                <a:gd name="connsiteY6" fmla="*/ 5421630 h 5419725"/>
                <a:gd name="connsiteX7" fmla="*/ 75629 w 66675"/>
                <a:gd name="connsiteY7" fmla="*/ 5416201 h 5419725"/>
                <a:gd name="connsiteX8" fmla="*/ 75629 w 66675"/>
                <a:gd name="connsiteY8" fmla="*/ 5405438 h 5419725"/>
                <a:gd name="connsiteX9" fmla="*/ 54007 w 66675"/>
                <a:gd name="connsiteY9" fmla="*/ 5400008 h 5419725"/>
                <a:gd name="connsiteX10" fmla="*/ 0 w 66675"/>
                <a:gd name="connsiteY10" fmla="*/ 4055364 h 5419725"/>
                <a:gd name="connsiteX11" fmla="*/ 0 w 66675"/>
                <a:gd name="connsiteY11" fmla="*/ 4066128 h 5419725"/>
                <a:gd name="connsiteX12" fmla="*/ 21622 w 66675"/>
                <a:gd name="connsiteY12" fmla="*/ 4071557 h 5419725"/>
                <a:gd name="connsiteX13" fmla="*/ 21622 w 66675"/>
                <a:gd name="connsiteY13" fmla="*/ 4049935 h 5419725"/>
                <a:gd name="connsiteX14" fmla="*/ 0 w 66675"/>
                <a:gd name="connsiteY14" fmla="*/ 4055364 h 5419725"/>
                <a:gd name="connsiteX15" fmla="*/ 54007 w 66675"/>
                <a:gd name="connsiteY15" fmla="*/ 4050030 h 5419725"/>
                <a:gd name="connsiteX16" fmla="*/ 54007 w 66675"/>
                <a:gd name="connsiteY16" fmla="*/ 4071652 h 5419725"/>
                <a:gd name="connsiteX17" fmla="*/ 75629 w 66675"/>
                <a:gd name="connsiteY17" fmla="*/ 4066223 h 5419725"/>
                <a:gd name="connsiteX18" fmla="*/ 75629 w 66675"/>
                <a:gd name="connsiteY18" fmla="*/ 4055459 h 5419725"/>
                <a:gd name="connsiteX19" fmla="*/ 54007 w 66675"/>
                <a:gd name="connsiteY19" fmla="*/ 4050030 h 5419725"/>
                <a:gd name="connsiteX20" fmla="*/ 0 w 66675"/>
                <a:gd name="connsiteY20" fmla="*/ 2705386 h 5419725"/>
                <a:gd name="connsiteX21" fmla="*/ 0 w 66675"/>
                <a:gd name="connsiteY21" fmla="*/ 2716149 h 5419725"/>
                <a:gd name="connsiteX22" fmla="*/ 21622 w 66675"/>
                <a:gd name="connsiteY22" fmla="*/ 2721578 h 5419725"/>
                <a:gd name="connsiteX23" fmla="*/ 21622 w 66675"/>
                <a:gd name="connsiteY23" fmla="*/ 2699957 h 5419725"/>
                <a:gd name="connsiteX24" fmla="*/ 0 w 66675"/>
                <a:gd name="connsiteY24" fmla="*/ 2705386 h 5419725"/>
                <a:gd name="connsiteX25" fmla="*/ 54007 w 66675"/>
                <a:gd name="connsiteY25" fmla="*/ 2699957 h 5419725"/>
                <a:gd name="connsiteX26" fmla="*/ 54007 w 66675"/>
                <a:gd name="connsiteY26" fmla="*/ 2721578 h 5419725"/>
                <a:gd name="connsiteX27" fmla="*/ 75629 w 66675"/>
                <a:gd name="connsiteY27" fmla="*/ 2716149 h 5419725"/>
                <a:gd name="connsiteX28" fmla="*/ 75629 w 66675"/>
                <a:gd name="connsiteY28" fmla="*/ 2705386 h 5419725"/>
                <a:gd name="connsiteX29" fmla="*/ 54007 w 66675"/>
                <a:gd name="connsiteY29" fmla="*/ 2699957 h 5419725"/>
                <a:gd name="connsiteX30" fmla="*/ 0 w 66675"/>
                <a:gd name="connsiteY30" fmla="*/ 1355408 h 5419725"/>
                <a:gd name="connsiteX31" fmla="*/ 0 w 66675"/>
                <a:gd name="connsiteY31" fmla="*/ 1366171 h 5419725"/>
                <a:gd name="connsiteX32" fmla="*/ 21622 w 66675"/>
                <a:gd name="connsiteY32" fmla="*/ 1371600 h 5419725"/>
                <a:gd name="connsiteX33" fmla="*/ 21622 w 66675"/>
                <a:gd name="connsiteY33" fmla="*/ 1349978 h 5419725"/>
                <a:gd name="connsiteX34" fmla="*/ 0 w 66675"/>
                <a:gd name="connsiteY34" fmla="*/ 1355408 h 5419725"/>
                <a:gd name="connsiteX35" fmla="*/ 54007 w 66675"/>
                <a:gd name="connsiteY35" fmla="*/ 1349978 h 5419725"/>
                <a:gd name="connsiteX36" fmla="*/ 54007 w 66675"/>
                <a:gd name="connsiteY36" fmla="*/ 1371600 h 5419725"/>
                <a:gd name="connsiteX37" fmla="*/ 75629 w 66675"/>
                <a:gd name="connsiteY37" fmla="*/ 1366171 h 5419725"/>
                <a:gd name="connsiteX38" fmla="*/ 75629 w 66675"/>
                <a:gd name="connsiteY38" fmla="*/ 1355408 h 5419725"/>
                <a:gd name="connsiteX39" fmla="*/ 54007 w 66675"/>
                <a:gd name="connsiteY39" fmla="*/ 1349978 h 5419725"/>
                <a:gd name="connsiteX40" fmla="*/ 0 w 66675"/>
                <a:gd name="connsiteY40" fmla="*/ 5429 h 5419725"/>
                <a:gd name="connsiteX41" fmla="*/ 0 w 66675"/>
                <a:gd name="connsiteY41" fmla="*/ 16193 h 5419725"/>
                <a:gd name="connsiteX42" fmla="*/ 21622 w 66675"/>
                <a:gd name="connsiteY42" fmla="*/ 21622 h 5419725"/>
                <a:gd name="connsiteX43" fmla="*/ 21622 w 66675"/>
                <a:gd name="connsiteY43" fmla="*/ 0 h 5419725"/>
                <a:gd name="connsiteX44" fmla="*/ 0 w 66675"/>
                <a:gd name="connsiteY44" fmla="*/ 5429 h 5419725"/>
                <a:gd name="connsiteX45" fmla="*/ 54007 w 66675"/>
                <a:gd name="connsiteY45" fmla="*/ 0 h 5419725"/>
                <a:gd name="connsiteX46" fmla="*/ 54007 w 66675"/>
                <a:gd name="connsiteY46" fmla="*/ 21622 h 5419725"/>
                <a:gd name="connsiteX47" fmla="*/ 75629 w 66675"/>
                <a:gd name="connsiteY47" fmla="*/ 16193 h 5419725"/>
                <a:gd name="connsiteX48" fmla="*/ 75629 w 66675"/>
                <a:gd name="connsiteY48" fmla="*/ 5429 h 5419725"/>
                <a:gd name="connsiteX49" fmla="*/ 54007 w 66675"/>
                <a:gd name="connsiteY49" fmla="*/ 0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6675" h="5419725">
                  <a:moveTo>
                    <a:pt x="21622" y="5400008"/>
                  </a:moveTo>
                  <a:lnTo>
                    <a:pt x="21622" y="5421630"/>
                  </a:lnTo>
                  <a:lnTo>
                    <a:pt x="0" y="5416201"/>
                  </a:lnTo>
                  <a:lnTo>
                    <a:pt x="0" y="5405438"/>
                  </a:lnTo>
                  <a:lnTo>
                    <a:pt x="21622" y="5400008"/>
                  </a:lnTo>
                  <a:close/>
                  <a:moveTo>
                    <a:pt x="54007" y="5400008"/>
                  </a:moveTo>
                  <a:lnTo>
                    <a:pt x="54007" y="5421630"/>
                  </a:lnTo>
                  <a:lnTo>
                    <a:pt x="75629" y="5416201"/>
                  </a:lnTo>
                  <a:lnTo>
                    <a:pt x="75629" y="5405438"/>
                  </a:lnTo>
                  <a:lnTo>
                    <a:pt x="54007" y="5400008"/>
                  </a:lnTo>
                  <a:close/>
                  <a:moveTo>
                    <a:pt x="0" y="4055364"/>
                  </a:moveTo>
                  <a:lnTo>
                    <a:pt x="0" y="4066128"/>
                  </a:lnTo>
                  <a:lnTo>
                    <a:pt x="21622" y="4071557"/>
                  </a:lnTo>
                  <a:lnTo>
                    <a:pt x="21622" y="4049935"/>
                  </a:lnTo>
                  <a:lnTo>
                    <a:pt x="0" y="4055364"/>
                  </a:lnTo>
                  <a:close/>
                  <a:moveTo>
                    <a:pt x="54007" y="4050030"/>
                  </a:moveTo>
                  <a:lnTo>
                    <a:pt x="54007" y="4071652"/>
                  </a:lnTo>
                  <a:lnTo>
                    <a:pt x="75629" y="4066223"/>
                  </a:lnTo>
                  <a:lnTo>
                    <a:pt x="75629" y="4055459"/>
                  </a:lnTo>
                  <a:lnTo>
                    <a:pt x="54007" y="4050030"/>
                  </a:lnTo>
                  <a:close/>
                  <a:moveTo>
                    <a:pt x="0" y="2705386"/>
                  </a:moveTo>
                  <a:lnTo>
                    <a:pt x="0" y="2716149"/>
                  </a:lnTo>
                  <a:lnTo>
                    <a:pt x="21622" y="2721578"/>
                  </a:lnTo>
                  <a:lnTo>
                    <a:pt x="21622" y="2699957"/>
                  </a:lnTo>
                  <a:lnTo>
                    <a:pt x="0" y="2705386"/>
                  </a:lnTo>
                  <a:close/>
                  <a:moveTo>
                    <a:pt x="54007" y="2699957"/>
                  </a:moveTo>
                  <a:lnTo>
                    <a:pt x="54007" y="2721578"/>
                  </a:lnTo>
                  <a:lnTo>
                    <a:pt x="75629" y="2716149"/>
                  </a:lnTo>
                  <a:lnTo>
                    <a:pt x="75629" y="2705386"/>
                  </a:lnTo>
                  <a:lnTo>
                    <a:pt x="54007" y="2699957"/>
                  </a:lnTo>
                  <a:close/>
                  <a:moveTo>
                    <a:pt x="0" y="1355408"/>
                  </a:moveTo>
                  <a:lnTo>
                    <a:pt x="0" y="1366171"/>
                  </a:lnTo>
                  <a:lnTo>
                    <a:pt x="21622" y="1371600"/>
                  </a:lnTo>
                  <a:lnTo>
                    <a:pt x="21622" y="1349978"/>
                  </a:lnTo>
                  <a:lnTo>
                    <a:pt x="0" y="1355408"/>
                  </a:lnTo>
                  <a:close/>
                  <a:moveTo>
                    <a:pt x="54007" y="1349978"/>
                  </a:moveTo>
                  <a:lnTo>
                    <a:pt x="54007" y="1371600"/>
                  </a:lnTo>
                  <a:lnTo>
                    <a:pt x="75629" y="1366171"/>
                  </a:lnTo>
                  <a:lnTo>
                    <a:pt x="75629" y="1355408"/>
                  </a:lnTo>
                  <a:lnTo>
                    <a:pt x="54007" y="1349978"/>
                  </a:lnTo>
                  <a:close/>
                  <a:moveTo>
                    <a:pt x="0" y="5429"/>
                  </a:moveTo>
                  <a:lnTo>
                    <a:pt x="0" y="16193"/>
                  </a:lnTo>
                  <a:lnTo>
                    <a:pt x="21622" y="21622"/>
                  </a:lnTo>
                  <a:lnTo>
                    <a:pt x="21622" y="0"/>
                  </a:lnTo>
                  <a:lnTo>
                    <a:pt x="0" y="5429"/>
                  </a:lnTo>
                  <a:close/>
                  <a:moveTo>
                    <a:pt x="54007" y="0"/>
                  </a:moveTo>
                  <a:lnTo>
                    <a:pt x="54007" y="21622"/>
                  </a:lnTo>
                  <a:lnTo>
                    <a:pt x="75629" y="16193"/>
                  </a:lnTo>
                  <a:lnTo>
                    <a:pt x="75629" y="5429"/>
                  </a:lnTo>
                  <a:lnTo>
                    <a:pt x="540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A0ECF80-64E4-441E-BEE5-BAA44ADE3D7A}"/>
              </a:ext>
            </a:extLst>
          </p:cNvPr>
          <p:cNvGrpSpPr/>
          <p:nvPr/>
        </p:nvGrpSpPr>
        <p:grpSpPr>
          <a:xfrm>
            <a:off x="11589232" y="390278"/>
            <a:ext cx="207236" cy="6077445"/>
            <a:chOff x="3909697" y="668337"/>
            <a:chExt cx="66675" cy="5419725"/>
          </a:xfrm>
          <a:solidFill>
            <a:sysClr val="window" lastClr="FFFFFF">
              <a:alpha val="30000"/>
            </a:sysClr>
          </a:solidFill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808C1C7F-4752-434C-A72E-C919AEF5AFFD}"/>
                </a:ext>
              </a:extLst>
            </p:cNvPr>
            <p:cNvSpPr/>
            <p:nvPr/>
          </p:nvSpPr>
          <p:spPr>
            <a:xfrm>
              <a:off x="3936653" y="728345"/>
              <a:ext cx="19050" cy="5295900"/>
            </a:xfrm>
            <a:custGeom>
              <a:avLst/>
              <a:gdLst>
                <a:gd name="connsiteX0" fmla="*/ 21622 w 19050"/>
                <a:gd name="connsiteY0" fmla="*/ 5301520 h 5295900"/>
                <a:gd name="connsiteX1" fmla="*/ 0 w 19050"/>
                <a:gd name="connsiteY1" fmla="*/ 5301520 h 5295900"/>
                <a:gd name="connsiteX2" fmla="*/ 0 w 19050"/>
                <a:gd name="connsiteY2" fmla="*/ 5291995 h 5295900"/>
                <a:gd name="connsiteX3" fmla="*/ 21622 w 19050"/>
                <a:gd name="connsiteY3" fmla="*/ 5291995 h 5295900"/>
                <a:gd name="connsiteX4" fmla="*/ 21622 w 19050"/>
                <a:gd name="connsiteY4" fmla="*/ 5301520 h 5295900"/>
                <a:gd name="connsiteX5" fmla="*/ 21622 w 19050"/>
                <a:gd name="connsiteY5" fmla="*/ 5247608 h 5295900"/>
                <a:gd name="connsiteX6" fmla="*/ 0 w 19050"/>
                <a:gd name="connsiteY6" fmla="*/ 5247608 h 5295900"/>
                <a:gd name="connsiteX7" fmla="*/ 0 w 19050"/>
                <a:gd name="connsiteY7" fmla="*/ 5238083 h 5295900"/>
                <a:gd name="connsiteX8" fmla="*/ 21622 w 19050"/>
                <a:gd name="connsiteY8" fmla="*/ 5238083 h 5295900"/>
                <a:gd name="connsiteX9" fmla="*/ 21622 w 19050"/>
                <a:gd name="connsiteY9" fmla="*/ 5247608 h 5295900"/>
                <a:gd name="connsiteX10" fmla="*/ 21622 w 19050"/>
                <a:gd name="connsiteY10" fmla="*/ 5193602 h 5295900"/>
                <a:gd name="connsiteX11" fmla="*/ 0 w 19050"/>
                <a:gd name="connsiteY11" fmla="*/ 5193602 h 5295900"/>
                <a:gd name="connsiteX12" fmla="*/ 0 w 19050"/>
                <a:gd name="connsiteY12" fmla="*/ 5184077 h 5295900"/>
                <a:gd name="connsiteX13" fmla="*/ 21622 w 19050"/>
                <a:gd name="connsiteY13" fmla="*/ 5184077 h 5295900"/>
                <a:gd name="connsiteX14" fmla="*/ 21622 w 19050"/>
                <a:gd name="connsiteY14" fmla="*/ 5193602 h 5295900"/>
                <a:gd name="connsiteX15" fmla="*/ 21622 w 19050"/>
                <a:gd name="connsiteY15" fmla="*/ 5139595 h 5295900"/>
                <a:gd name="connsiteX16" fmla="*/ 0 w 19050"/>
                <a:gd name="connsiteY16" fmla="*/ 5139595 h 5295900"/>
                <a:gd name="connsiteX17" fmla="*/ 0 w 19050"/>
                <a:gd name="connsiteY17" fmla="*/ 5130070 h 5295900"/>
                <a:gd name="connsiteX18" fmla="*/ 21622 w 19050"/>
                <a:gd name="connsiteY18" fmla="*/ 5130070 h 5295900"/>
                <a:gd name="connsiteX19" fmla="*/ 21622 w 19050"/>
                <a:gd name="connsiteY19" fmla="*/ 5139595 h 5295900"/>
                <a:gd name="connsiteX20" fmla="*/ 21622 w 19050"/>
                <a:gd name="connsiteY20" fmla="*/ 5031581 h 5295900"/>
                <a:gd name="connsiteX21" fmla="*/ 0 w 19050"/>
                <a:gd name="connsiteY21" fmla="*/ 5031581 h 5295900"/>
                <a:gd name="connsiteX22" fmla="*/ 0 w 19050"/>
                <a:gd name="connsiteY22" fmla="*/ 5022056 h 5295900"/>
                <a:gd name="connsiteX23" fmla="*/ 21622 w 19050"/>
                <a:gd name="connsiteY23" fmla="*/ 5022056 h 5295900"/>
                <a:gd name="connsiteX24" fmla="*/ 21622 w 19050"/>
                <a:gd name="connsiteY24" fmla="*/ 5031581 h 5295900"/>
                <a:gd name="connsiteX25" fmla="*/ 21622 w 19050"/>
                <a:gd name="connsiteY25" fmla="*/ 4977575 h 5295900"/>
                <a:gd name="connsiteX26" fmla="*/ 0 w 19050"/>
                <a:gd name="connsiteY26" fmla="*/ 4977575 h 5295900"/>
                <a:gd name="connsiteX27" fmla="*/ 0 w 19050"/>
                <a:gd name="connsiteY27" fmla="*/ 4968050 h 5295900"/>
                <a:gd name="connsiteX28" fmla="*/ 21622 w 19050"/>
                <a:gd name="connsiteY28" fmla="*/ 4968050 h 5295900"/>
                <a:gd name="connsiteX29" fmla="*/ 21622 w 19050"/>
                <a:gd name="connsiteY29" fmla="*/ 4977575 h 5295900"/>
                <a:gd name="connsiteX30" fmla="*/ 21622 w 19050"/>
                <a:gd name="connsiteY30" fmla="*/ 4923568 h 5295900"/>
                <a:gd name="connsiteX31" fmla="*/ 0 w 19050"/>
                <a:gd name="connsiteY31" fmla="*/ 4923568 h 5295900"/>
                <a:gd name="connsiteX32" fmla="*/ 0 w 19050"/>
                <a:gd name="connsiteY32" fmla="*/ 4914043 h 5295900"/>
                <a:gd name="connsiteX33" fmla="*/ 21622 w 19050"/>
                <a:gd name="connsiteY33" fmla="*/ 4914043 h 5295900"/>
                <a:gd name="connsiteX34" fmla="*/ 21622 w 19050"/>
                <a:gd name="connsiteY34" fmla="*/ 4923568 h 5295900"/>
                <a:gd name="connsiteX35" fmla="*/ 21622 w 19050"/>
                <a:gd name="connsiteY35" fmla="*/ 4869561 h 5295900"/>
                <a:gd name="connsiteX36" fmla="*/ 0 w 19050"/>
                <a:gd name="connsiteY36" fmla="*/ 4869561 h 5295900"/>
                <a:gd name="connsiteX37" fmla="*/ 0 w 19050"/>
                <a:gd name="connsiteY37" fmla="*/ 4860036 h 5295900"/>
                <a:gd name="connsiteX38" fmla="*/ 21622 w 19050"/>
                <a:gd name="connsiteY38" fmla="*/ 4860036 h 5295900"/>
                <a:gd name="connsiteX39" fmla="*/ 21622 w 19050"/>
                <a:gd name="connsiteY39" fmla="*/ 4869561 h 5295900"/>
                <a:gd name="connsiteX40" fmla="*/ 21622 w 19050"/>
                <a:gd name="connsiteY40" fmla="*/ 4761548 h 5295900"/>
                <a:gd name="connsiteX41" fmla="*/ 0 w 19050"/>
                <a:gd name="connsiteY41" fmla="*/ 4761548 h 5295900"/>
                <a:gd name="connsiteX42" fmla="*/ 0 w 19050"/>
                <a:gd name="connsiteY42" fmla="*/ 4752023 h 5295900"/>
                <a:gd name="connsiteX43" fmla="*/ 21622 w 19050"/>
                <a:gd name="connsiteY43" fmla="*/ 4752023 h 5295900"/>
                <a:gd name="connsiteX44" fmla="*/ 21622 w 19050"/>
                <a:gd name="connsiteY44" fmla="*/ 4761548 h 5295900"/>
                <a:gd name="connsiteX45" fmla="*/ 21622 w 19050"/>
                <a:gd name="connsiteY45" fmla="*/ 4707541 h 5295900"/>
                <a:gd name="connsiteX46" fmla="*/ 0 w 19050"/>
                <a:gd name="connsiteY46" fmla="*/ 4707541 h 5295900"/>
                <a:gd name="connsiteX47" fmla="*/ 0 w 19050"/>
                <a:gd name="connsiteY47" fmla="*/ 4698016 h 5295900"/>
                <a:gd name="connsiteX48" fmla="*/ 21622 w 19050"/>
                <a:gd name="connsiteY48" fmla="*/ 4698016 h 5295900"/>
                <a:gd name="connsiteX49" fmla="*/ 21622 w 19050"/>
                <a:gd name="connsiteY49" fmla="*/ 4707541 h 5295900"/>
                <a:gd name="connsiteX50" fmla="*/ 21622 w 19050"/>
                <a:gd name="connsiteY50" fmla="*/ 4653534 h 5295900"/>
                <a:gd name="connsiteX51" fmla="*/ 0 w 19050"/>
                <a:gd name="connsiteY51" fmla="*/ 4653534 h 5295900"/>
                <a:gd name="connsiteX52" fmla="*/ 0 w 19050"/>
                <a:gd name="connsiteY52" fmla="*/ 4644009 h 5295900"/>
                <a:gd name="connsiteX53" fmla="*/ 21622 w 19050"/>
                <a:gd name="connsiteY53" fmla="*/ 4644009 h 5295900"/>
                <a:gd name="connsiteX54" fmla="*/ 21622 w 19050"/>
                <a:gd name="connsiteY54" fmla="*/ 4653534 h 5295900"/>
                <a:gd name="connsiteX55" fmla="*/ 21622 w 19050"/>
                <a:gd name="connsiteY55" fmla="*/ 4599528 h 5295900"/>
                <a:gd name="connsiteX56" fmla="*/ 0 w 19050"/>
                <a:gd name="connsiteY56" fmla="*/ 4599528 h 5295900"/>
                <a:gd name="connsiteX57" fmla="*/ 0 w 19050"/>
                <a:gd name="connsiteY57" fmla="*/ 4590003 h 5295900"/>
                <a:gd name="connsiteX58" fmla="*/ 21622 w 19050"/>
                <a:gd name="connsiteY58" fmla="*/ 4590003 h 5295900"/>
                <a:gd name="connsiteX59" fmla="*/ 21622 w 19050"/>
                <a:gd name="connsiteY59" fmla="*/ 4599528 h 5295900"/>
                <a:gd name="connsiteX60" fmla="*/ 21622 w 19050"/>
                <a:gd name="connsiteY60" fmla="*/ 4491609 h 5295900"/>
                <a:gd name="connsiteX61" fmla="*/ 0 w 19050"/>
                <a:gd name="connsiteY61" fmla="*/ 4491609 h 5295900"/>
                <a:gd name="connsiteX62" fmla="*/ 0 w 19050"/>
                <a:gd name="connsiteY62" fmla="*/ 4482084 h 5295900"/>
                <a:gd name="connsiteX63" fmla="*/ 21622 w 19050"/>
                <a:gd name="connsiteY63" fmla="*/ 4482084 h 5295900"/>
                <a:gd name="connsiteX64" fmla="*/ 21622 w 19050"/>
                <a:gd name="connsiteY64" fmla="*/ 4491609 h 5295900"/>
                <a:gd name="connsiteX65" fmla="*/ 21622 w 19050"/>
                <a:gd name="connsiteY65" fmla="*/ 4437603 h 5295900"/>
                <a:gd name="connsiteX66" fmla="*/ 0 w 19050"/>
                <a:gd name="connsiteY66" fmla="*/ 4437603 h 5295900"/>
                <a:gd name="connsiteX67" fmla="*/ 0 w 19050"/>
                <a:gd name="connsiteY67" fmla="*/ 4428078 h 5295900"/>
                <a:gd name="connsiteX68" fmla="*/ 21622 w 19050"/>
                <a:gd name="connsiteY68" fmla="*/ 4428078 h 5295900"/>
                <a:gd name="connsiteX69" fmla="*/ 21622 w 19050"/>
                <a:gd name="connsiteY69" fmla="*/ 4437603 h 5295900"/>
                <a:gd name="connsiteX70" fmla="*/ 21622 w 19050"/>
                <a:gd name="connsiteY70" fmla="*/ 4383596 h 5295900"/>
                <a:gd name="connsiteX71" fmla="*/ 0 w 19050"/>
                <a:gd name="connsiteY71" fmla="*/ 4383596 h 5295900"/>
                <a:gd name="connsiteX72" fmla="*/ 0 w 19050"/>
                <a:gd name="connsiteY72" fmla="*/ 4374071 h 5295900"/>
                <a:gd name="connsiteX73" fmla="*/ 21622 w 19050"/>
                <a:gd name="connsiteY73" fmla="*/ 4374071 h 5295900"/>
                <a:gd name="connsiteX74" fmla="*/ 21622 w 19050"/>
                <a:gd name="connsiteY74" fmla="*/ 4383596 h 5295900"/>
                <a:gd name="connsiteX75" fmla="*/ 21622 w 19050"/>
                <a:gd name="connsiteY75" fmla="*/ 4329589 h 5295900"/>
                <a:gd name="connsiteX76" fmla="*/ 0 w 19050"/>
                <a:gd name="connsiteY76" fmla="*/ 4329589 h 5295900"/>
                <a:gd name="connsiteX77" fmla="*/ 0 w 19050"/>
                <a:gd name="connsiteY77" fmla="*/ 4320064 h 5295900"/>
                <a:gd name="connsiteX78" fmla="*/ 21622 w 19050"/>
                <a:gd name="connsiteY78" fmla="*/ 4320064 h 5295900"/>
                <a:gd name="connsiteX79" fmla="*/ 21622 w 19050"/>
                <a:gd name="connsiteY79" fmla="*/ 4329589 h 5295900"/>
                <a:gd name="connsiteX80" fmla="*/ 21622 w 19050"/>
                <a:gd name="connsiteY80" fmla="*/ 4221576 h 5295900"/>
                <a:gd name="connsiteX81" fmla="*/ 0 w 19050"/>
                <a:gd name="connsiteY81" fmla="*/ 4221576 h 5295900"/>
                <a:gd name="connsiteX82" fmla="*/ 0 w 19050"/>
                <a:gd name="connsiteY82" fmla="*/ 4212051 h 5295900"/>
                <a:gd name="connsiteX83" fmla="*/ 21622 w 19050"/>
                <a:gd name="connsiteY83" fmla="*/ 4212051 h 5295900"/>
                <a:gd name="connsiteX84" fmla="*/ 21622 w 19050"/>
                <a:gd name="connsiteY84" fmla="*/ 4221576 h 5295900"/>
                <a:gd name="connsiteX85" fmla="*/ 21622 w 19050"/>
                <a:gd name="connsiteY85" fmla="*/ 4167569 h 5295900"/>
                <a:gd name="connsiteX86" fmla="*/ 0 w 19050"/>
                <a:gd name="connsiteY86" fmla="*/ 4167569 h 5295900"/>
                <a:gd name="connsiteX87" fmla="*/ 0 w 19050"/>
                <a:gd name="connsiteY87" fmla="*/ 4158044 h 5295900"/>
                <a:gd name="connsiteX88" fmla="*/ 21622 w 19050"/>
                <a:gd name="connsiteY88" fmla="*/ 4158044 h 5295900"/>
                <a:gd name="connsiteX89" fmla="*/ 21622 w 19050"/>
                <a:gd name="connsiteY89" fmla="*/ 4167569 h 5295900"/>
                <a:gd name="connsiteX90" fmla="*/ 21622 w 19050"/>
                <a:gd name="connsiteY90" fmla="*/ 4113562 h 5295900"/>
                <a:gd name="connsiteX91" fmla="*/ 0 w 19050"/>
                <a:gd name="connsiteY91" fmla="*/ 4113562 h 5295900"/>
                <a:gd name="connsiteX92" fmla="*/ 0 w 19050"/>
                <a:gd name="connsiteY92" fmla="*/ 4104037 h 5295900"/>
                <a:gd name="connsiteX93" fmla="*/ 21622 w 19050"/>
                <a:gd name="connsiteY93" fmla="*/ 4104037 h 5295900"/>
                <a:gd name="connsiteX94" fmla="*/ 21622 w 19050"/>
                <a:gd name="connsiteY94" fmla="*/ 4113562 h 5295900"/>
                <a:gd name="connsiteX95" fmla="*/ 21622 w 19050"/>
                <a:gd name="connsiteY95" fmla="*/ 4059555 h 5295900"/>
                <a:gd name="connsiteX96" fmla="*/ 0 w 19050"/>
                <a:gd name="connsiteY96" fmla="*/ 4059555 h 5295900"/>
                <a:gd name="connsiteX97" fmla="*/ 0 w 19050"/>
                <a:gd name="connsiteY97" fmla="*/ 4050030 h 5295900"/>
                <a:gd name="connsiteX98" fmla="*/ 21622 w 19050"/>
                <a:gd name="connsiteY98" fmla="*/ 4050030 h 5295900"/>
                <a:gd name="connsiteX99" fmla="*/ 21622 w 19050"/>
                <a:gd name="connsiteY99" fmla="*/ 4059555 h 5295900"/>
                <a:gd name="connsiteX100" fmla="*/ 21622 w 19050"/>
                <a:gd name="connsiteY100" fmla="*/ 3951542 h 5295900"/>
                <a:gd name="connsiteX101" fmla="*/ 0 w 19050"/>
                <a:gd name="connsiteY101" fmla="*/ 3951542 h 5295900"/>
                <a:gd name="connsiteX102" fmla="*/ 0 w 19050"/>
                <a:gd name="connsiteY102" fmla="*/ 3942017 h 5295900"/>
                <a:gd name="connsiteX103" fmla="*/ 21622 w 19050"/>
                <a:gd name="connsiteY103" fmla="*/ 3942017 h 5295900"/>
                <a:gd name="connsiteX104" fmla="*/ 21622 w 19050"/>
                <a:gd name="connsiteY104" fmla="*/ 3951542 h 5295900"/>
                <a:gd name="connsiteX105" fmla="*/ 21622 w 19050"/>
                <a:gd name="connsiteY105" fmla="*/ 3897535 h 5295900"/>
                <a:gd name="connsiteX106" fmla="*/ 0 w 19050"/>
                <a:gd name="connsiteY106" fmla="*/ 3897535 h 5295900"/>
                <a:gd name="connsiteX107" fmla="*/ 0 w 19050"/>
                <a:gd name="connsiteY107" fmla="*/ 3888010 h 5295900"/>
                <a:gd name="connsiteX108" fmla="*/ 21622 w 19050"/>
                <a:gd name="connsiteY108" fmla="*/ 3888010 h 5295900"/>
                <a:gd name="connsiteX109" fmla="*/ 21622 w 19050"/>
                <a:gd name="connsiteY109" fmla="*/ 3897535 h 5295900"/>
                <a:gd name="connsiteX110" fmla="*/ 21622 w 19050"/>
                <a:gd name="connsiteY110" fmla="*/ 3843528 h 5295900"/>
                <a:gd name="connsiteX111" fmla="*/ 0 w 19050"/>
                <a:gd name="connsiteY111" fmla="*/ 3843528 h 5295900"/>
                <a:gd name="connsiteX112" fmla="*/ 0 w 19050"/>
                <a:gd name="connsiteY112" fmla="*/ 3834003 h 5295900"/>
                <a:gd name="connsiteX113" fmla="*/ 21622 w 19050"/>
                <a:gd name="connsiteY113" fmla="*/ 3834003 h 5295900"/>
                <a:gd name="connsiteX114" fmla="*/ 21622 w 19050"/>
                <a:gd name="connsiteY114" fmla="*/ 3843528 h 5295900"/>
                <a:gd name="connsiteX115" fmla="*/ 21622 w 19050"/>
                <a:gd name="connsiteY115" fmla="*/ 3789521 h 5295900"/>
                <a:gd name="connsiteX116" fmla="*/ 0 w 19050"/>
                <a:gd name="connsiteY116" fmla="*/ 3789521 h 5295900"/>
                <a:gd name="connsiteX117" fmla="*/ 0 w 19050"/>
                <a:gd name="connsiteY117" fmla="*/ 3779996 h 5295900"/>
                <a:gd name="connsiteX118" fmla="*/ 21622 w 19050"/>
                <a:gd name="connsiteY118" fmla="*/ 3779996 h 5295900"/>
                <a:gd name="connsiteX119" fmla="*/ 21622 w 19050"/>
                <a:gd name="connsiteY119" fmla="*/ 3789521 h 5295900"/>
                <a:gd name="connsiteX120" fmla="*/ 21622 w 19050"/>
                <a:gd name="connsiteY120" fmla="*/ 3681603 h 5295900"/>
                <a:gd name="connsiteX121" fmla="*/ 0 w 19050"/>
                <a:gd name="connsiteY121" fmla="*/ 3681603 h 5295900"/>
                <a:gd name="connsiteX122" fmla="*/ 0 w 19050"/>
                <a:gd name="connsiteY122" fmla="*/ 3672078 h 5295900"/>
                <a:gd name="connsiteX123" fmla="*/ 21622 w 19050"/>
                <a:gd name="connsiteY123" fmla="*/ 3672078 h 5295900"/>
                <a:gd name="connsiteX124" fmla="*/ 21622 w 19050"/>
                <a:gd name="connsiteY124" fmla="*/ 3681603 h 5295900"/>
                <a:gd name="connsiteX125" fmla="*/ 21622 w 19050"/>
                <a:gd name="connsiteY125" fmla="*/ 3627596 h 5295900"/>
                <a:gd name="connsiteX126" fmla="*/ 0 w 19050"/>
                <a:gd name="connsiteY126" fmla="*/ 3627596 h 5295900"/>
                <a:gd name="connsiteX127" fmla="*/ 0 w 19050"/>
                <a:gd name="connsiteY127" fmla="*/ 3618071 h 5295900"/>
                <a:gd name="connsiteX128" fmla="*/ 21622 w 19050"/>
                <a:gd name="connsiteY128" fmla="*/ 3618071 h 5295900"/>
                <a:gd name="connsiteX129" fmla="*/ 21622 w 19050"/>
                <a:gd name="connsiteY129" fmla="*/ 3627596 h 5295900"/>
                <a:gd name="connsiteX130" fmla="*/ 21622 w 19050"/>
                <a:gd name="connsiteY130" fmla="*/ 3573590 h 5295900"/>
                <a:gd name="connsiteX131" fmla="*/ 0 w 19050"/>
                <a:gd name="connsiteY131" fmla="*/ 3573590 h 5295900"/>
                <a:gd name="connsiteX132" fmla="*/ 0 w 19050"/>
                <a:gd name="connsiteY132" fmla="*/ 3564065 h 5295900"/>
                <a:gd name="connsiteX133" fmla="*/ 21622 w 19050"/>
                <a:gd name="connsiteY133" fmla="*/ 3564065 h 5295900"/>
                <a:gd name="connsiteX134" fmla="*/ 21622 w 19050"/>
                <a:gd name="connsiteY134" fmla="*/ 3573590 h 5295900"/>
                <a:gd name="connsiteX135" fmla="*/ 21622 w 19050"/>
                <a:gd name="connsiteY135" fmla="*/ 3519583 h 5295900"/>
                <a:gd name="connsiteX136" fmla="*/ 0 w 19050"/>
                <a:gd name="connsiteY136" fmla="*/ 3519583 h 5295900"/>
                <a:gd name="connsiteX137" fmla="*/ 0 w 19050"/>
                <a:gd name="connsiteY137" fmla="*/ 3510058 h 5295900"/>
                <a:gd name="connsiteX138" fmla="*/ 21622 w 19050"/>
                <a:gd name="connsiteY138" fmla="*/ 3510058 h 5295900"/>
                <a:gd name="connsiteX139" fmla="*/ 21622 w 19050"/>
                <a:gd name="connsiteY139" fmla="*/ 3519583 h 5295900"/>
                <a:gd name="connsiteX140" fmla="*/ 21622 w 19050"/>
                <a:gd name="connsiteY140" fmla="*/ 3411569 h 5295900"/>
                <a:gd name="connsiteX141" fmla="*/ 0 w 19050"/>
                <a:gd name="connsiteY141" fmla="*/ 3411569 h 5295900"/>
                <a:gd name="connsiteX142" fmla="*/ 0 w 19050"/>
                <a:gd name="connsiteY142" fmla="*/ 3402044 h 5295900"/>
                <a:gd name="connsiteX143" fmla="*/ 21622 w 19050"/>
                <a:gd name="connsiteY143" fmla="*/ 3402044 h 5295900"/>
                <a:gd name="connsiteX144" fmla="*/ 21622 w 19050"/>
                <a:gd name="connsiteY144" fmla="*/ 3411569 h 5295900"/>
                <a:gd name="connsiteX145" fmla="*/ 21622 w 19050"/>
                <a:gd name="connsiteY145" fmla="*/ 3357563 h 5295900"/>
                <a:gd name="connsiteX146" fmla="*/ 0 w 19050"/>
                <a:gd name="connsiteY146" fmla="*/ 3357563 h 5295900"/>
                <a:gd name="connsiteX147" fmla="*/ 0 w 19050"/>
                <a:gd name="connsiteY147" fmla="*/ 3348038 h 5295900"/>
                <a:gd name="connsiteX148" fmla="*/ 21622 w 19050"/>
                <a:gd name="connsiteY148" fmla="*/ 3348038 h 5295900"/>
                <a:gd name="connsiteX149" fmla="*/ 21622 w 19050"/>
                <a:gd name="connsiteY149" fmla="*/ 3357563 h 5295900"/>
                <a:gd name="connsiteX150" fmla="*/ 21622 w 19050"/>
                <a:gd name="connsiteY150" fmla="*/ 3303556 h 5295900"/>
                <a:gd name="connsiteX151" fmla="*/ 0 w 19050"/>
                <a:gd name="connsiteY151" fmla="*/ 3303556 h 5295900"/>
                <a:gd name="connsiteX152" fmla="*/ 0 w 19050"/>
                <a:gd name="connsiteY152" fmla="*/ 3294031 h 5295900"/>
                <a:gd name="connsiteX153" fmla="*/ 21622 w 19050"/>
                <a:gd name="connsiteY153" fmla="*/ 3294031 h 5295900"/>
                <a:gd name="connsiteX154" fmla="*/ 21622 w 19050"/>
                <a:gd name="connsiteY154" fmla="*/ 3303556 h 5295900"/>
                <a:gd name="connsiteX155" fmla="*/ 21622 w 19050"/>
                <a:gd name="connsiteY155" fmla="*/ 3249549 h 5295900"/>
                <a:gd name="connsiteX156" fmla="*/ 0 w 19050"/>
                <a:gd name="connsiteY156" fmla="*/ 3249549 h 5295900"/>
                <a:gd name="connsiteX157" fmla="*/ 0 w 19050"/>
                <a:gd name="connsiteY157" fmla="*/ 3240024 h 5295900"/>
                <a:gd name="connsiteX158" fmla="*/ 21622 w 19050"/>
                <a:gd name="connsiteY158" fmla="*/ 3240024 h 5295900"/>
                <a:gd name="connsiteX159" fmla="*/ 21622 w 19050"/>
                <a:gd name="connsiteY159" fmla="*/ 3249549 h 5295900"/>
                <a:gd name="connsiteX160" fmla="*/ 21622 w 19050"/>
                <a:gd name="connsiteY160" fmla="*/ 3141536 h 5295900"/>
                <a:gd name="connsiteX161" fmla="*/ 0 w 19050"/>
                <a:gd name="connsiteY161" fmla="*/ 3141536 h 5295900"/>
                <a:gd name="connsiteX162" fmla="*/ 0 w 19050"/>
                <a:gd name="connsiteY162" fmla="*/ 3132011 h 5295900"/>
                <a:gd name="connsiteX163" fmla="*/ 21622 w 19050"/>
                <a:gd name="connsiteY163" fmla="*/ 3132011 h 5295900"/>
                <a:gd name="connsiteX164" fmla="*/ 21622 w 19050"/>
                <a:gd name="connsiteY164" fmla="*/ 3141536 h 5295900"/>
                <a:gd name="connsiteX165" fmla="*/ 21622 w 19050"/>
                <a:gd name="connsiteY165" fmla="*/ 3087529 h 5295900"/>
                <a:gd name="connsiteX166" fmla="*/ 0 w 19050"/>
                <a:gd name="connsiteY166" fmla="*/ 3087529 h 5295900"/>
                <a:gd name="connsiteX167" fmla="*/ 0 w 19050"/>
                <a:gd name="connsiteY167" fmla="*/ 3078004 h 5295900"/>
                <a:gd name="connsiteX168" fmla="*/ 21622 w 19050"/>
                <a:gd name="connsiteY168" fmla="*/ 3078004 h 5295900"/>
                <a:gd name="connsiteX169" fmla="*/ 21622 w 19050"/>
                <a:gd name="connsiteY169" fmla="*/ 3087529 h 5295900"/>
                <a:gd name="connsiteX170" fmla="*/ 21622 w 19050"/>
                <a:gd name="connsiteY170" fmla="*/ 3033617 h 5295900"/>
                <a:gd name="connsiteX171" fmla="*/ 0 w 19050"/>
                <a:gd name="connsiteY171" fmla="*/ 3033617 h 5295900"/>
                <a:gd name="connsiteX172" fmla="*/ 0 w 19050"/>
                <a:gd name="connsiteY172" fmla="*/ 3024092 h 5295900"/>
                <a:gd name="connsiteX173" fmla="*/ 21622 w 19050"/>
                <a:gd name="connsiteY173" fmla="*/ 3024092 h 5295900"/>
                <a:gd name="connsiteX174" fmla="*/ 21622 w 19050"/>
                <a:gd name="connsiteY174" fmla="*/ 3033617 h 5295900"/>
                <a:gd name="connsiteX175" fmla="*/ 21622 w 19050"/>
                <a:gd name="connsiteY175" fmla="*/ 2979611 h 5295900"/>
                <a:gd name="connsiteX176" fmla="*/ 0 w 19050"/>
                <a:gd name="connsiteY176" fmla="*/ 2979611 h 5295900"/>
                <a:gd name="connsiteX177" fmla="*/ 0 w 19050"/>
                <a:gd name="connsiteY177" fmla="*/ 2970086 h 5295900"/>
                <a:gd name="connsiteX178" fmla="*/ 21622 w 19050"/>
                <a:gd name="connsiteY178" fmla="*/ 2970086 h 5295900"/>
                <a:gd name="connsiteX179" fmla="*/ 21622 w 19050"/>
                <a:gd name="connsiteY179" fmla="*/ 2979611 h 5295900"/>
                <a:gd name="connsiteX180" fmla="*/ 21622 w 19050"/>
                <a:gd name="connsiteY180" fmla="*/ 2871597 h 5295900"/>
                <a:gd name="connsiteX181" fmla="*/ 0 w 19050"/>
                <a:gd name="connsiteY181" fmla="*/ 2871597 h 5295900"/>
                <a:gd name="connsiteX182" fmla="*/ 0 w 19050"/>
                <a:gd name="connsiteY182" fmla="*/ 2862072 h 5295900"/>
                <a:gd name="connsiteX183" fmla="*/ 21622 w 19050"/>
                <a:gd name="connsiteY183" fmla="*/ 2862072 h 5295900"/>
                <a:gd name="connsiteX184" fmla="*/ 21622 w 19050"/>
                <a:gd name="connsiteY184" fmla="*/ 2871597 h 5295900"/>
                <a:gd name="connsiteX185" fmla="*/ 21622 w 19050"/>
                <a:gd name="connsiteY185" fmla="*/ 2817590 h 5295900"/>
                <a:gd name="connsiteX186" fmla="*/ 0 w 19050"/>
                <a:gd name="connsiteY186" fmla="*/ 2817590 h 5295900"/>
                <a:gd name="connsiteX187" fmla="*/ 0 w 19050"/>
                <a:gd name="connsiteY187" fmla="*/ 2808065 h 5295900"/>
                <a:gd name="connsiteX188" fmla="*/ 21622 w 19050"/>
                <a:gd name="connsiteY188" fmla="*/ 2808065 h 5295900"/>
                <a:gd name="connsiteX189" fmla="*/ 21622 w 19050"/>
                <a:gd name="connsiteY189" fmla="*/ 2817590 h 5295900"/>
                <a:gd name="connsiteX190" fmla="*/ 21622 w 19050"/>
                <a:gd name="connsiteY190" fmla="*/ 2763584 h 5295900"/>
                <a:gd name="connsiteX191" fmla="*/ 0 w 19050"/>
                <a:gd name="connsiteY191" fmla="*/ 2763584 h 5295900"/>
                <a:gd name="connsiteX192" fmla="*/ 0 w 19050"/>
                <a:gd name="connsiteY192" fmla="*/ 2754059 h 5295900"/>
                <a:gd name="connsiteX193" fmla="*/ 21622 w 19050"/>
                <a:gd name="connsiteY193" fmla="*/ 2754059 h 5295900"/>
                <a:gd name="connsiteX194" fmla="*/ 21622 w 19050"/>
                <a:gd name="connsiteY194" fmla="*/ 2763584 h 5295900"/>
                <a:gd name="connsiteX195" fmla="*/ 21622 w 19050"/>
                <a:gd name="connsiteY195" fmla="*/ 2709577 h 5295900"/>
                <a:gd name="connsiteX196" fmla="*/ 0 w 19050"/>
                <a:gd name="connsiteY196" fmla="*/ 2709577 h 5295900"/>
                <a:gd name="connsiteX197" fmla="*/ 0 w 19050"/>
                <a:gd name="connsiteY197" fmla="*/ 2700052 h 5295900"/>
                <a:gd name="connsiteX198" fmla="*/ 21622 w 19050"/>
                <a:gd name="connsiteY198" fmla="*/ 2700052 h 5295900"/>
                <a:gd name="connsiteX199" fmla="*/ 21622 w 19050"/>
                <a:gd name="connsiteY199" fmla="*/ 2709577 h 5295900"/>
                <a:gd name="connsiteX200" fmla="*/ 21622 w 19050"/>
                <a:gd name="connsiteY200" fmla="*/ 2601563 h 5295900"/>
                <a:gd name="connsiteX201" fmla="*/ 0 w 19050"/>
                <a:gd name="connsiteY201" fmla="*/ 2601563 h 5295900"/>
                <a:gd name="connsiteX202" fmla="*/ 0 w 19050"/>
                <a:gd name="connsiteY202" fmla="*/ 2592038 h 5295900"/>
                <a:gd name="connsiteX203" fmla="*/ 21622 w 19050"/>
                <a:gd name="connsiteY203" fmla="*/ 2592038 h 5295900"/>
                <a:gd name="connsiteX204" fmla="*/ 21622 w 19050"/>
                <a:gd name="connsiteY204" fmla="*/ 2601563 h 5295900"/>
                <a:gd name="connsiteX205" fmla="*/ 21622 w 19050"/>
                <a:gd name="connsiteY205" fmla="*/ 2547557 h 5295900"/>
                <a:gd name="connsiteX206" fmla="*/ 0 w 19050"/>
                <a:gd name="connsiteY206" fmla="*/ 2547557 h 5295900"/>
                <a:gd name="connsiteX207" fmla="*/ 0 w 19050"/>
                <a:gd name="connsiteY207" fmla="*/ 2538032 h 5295900"/>
                <a:gd name="connsiteX208" fmla="*/ 21622 w 19050"/>
                <a:gd name="connsiteY208" fmla="*/ 2538032 h 5295900"/>
                <a:gd name="connsiteX209" fmla="*/ 21622 w 19050"/>
                <a:gd name="connsiteY209" fmla="*/ 2547557 h 5295900"/>
                <a:gd name="connsiteX210" fmla="*/ 21622 w 19050"/>
                <a:gd name="connsiteY210" fmla="*/ 2493550 h 5295900"/>
                <a:gd name="connsiteX211" fmla="*/ 0 w 19050"/>
                <a:gd name="connsiteY211" fmla="*/ 2493550 h 5295900"/>
                <a:gd name="connsiteX212" fmla="*/ 0 w 19050"/>
                <a:gd name="connsiteY212" fmla="*/ 2484025 h 5295900"/>
                <a:gd name="connsiteX213" fmla="*/ 21622 w 19050"/>
                <a:gd name="connsiteY213" fmla="*/ 2484025 h 5295900"/>
                <a:gd name="connsiteX214" fmla="*/ 21622 w 19050"/>
                <a:gd name="connsiteY214" fmla="*/ 2493550 h 5295900"/>
                <a:gd name="connsiteX215" fmla="*/ 21622 w 19050"/>
                <a:gd name="connsiteY215" fmla="*/ 2439543 h 5295900"/>
                <a:gd name="connsiteX216" fmla="*/ 0 w 19050"/>
                <a:gd name="connsiteY216" fmla="*/ 2439543 h 5295900"/>
                <a:gd name="connsiteX217" fmla="*/ 0 w 19050"/>
                <a:gd name="connsiteY217" fmla="*/ 2430018 h 5295900"/>
                <a:gd name="connsiteX218" fmla="*/ 21622 w 19050"/>
                <a:gd name="connsiteY218" fmla="*/ 2430018 h 5295900"/>
                <a:gd name="connsiteX219" fmla="*/ 21622 w 19050"/>
                <a:gd name="connsiteY219" fmla="*/ 2439543 h 5295900"/>
                <a:gd name="connsiteX220" fmla="*/ 21622 w 19050"/>
                <a:gd name="connsiteY220" fmla="*/ 2331530 h 5295900"/>
                <a:gd name="connsiteX221" fmla="*/ 0 w 19050"/>
                <a:gd name="connsiteY221" fmla="*/ 2331530 h 5295900"/>
                <a:gd name="connsiteX222" fmla="*/ 0 w 19050"/>
                <a:gd name="connsiteY222" fmla="*/ 2322005 h 5295900"/>
                <a:gd name="connsiteX223" fmla="*/ 21622 w 19050"/>
                <a:gd name="connsiteY223" fmla="*/ 2322005 h 5295900"/>
                <a:gd name="connsiteX224" fmla="*/ 21622 w 19050"/>
                <a:gd name="connsiteY224" fmla="*/ 2331530 h 5295900"/>
                <a:gd name="connsiteX225" fmla="*/ 21622 w 19050"/>
                <a:gd name="connsiteY225" fmla="*/ 2277618 h 5295900"/>
                <a:gd name="connsiteX226" fmla="*/ 0 w 19050"/>
                <a:gd name="connsiteY226" fmla="*/ 2277618 h 5295900"/>
                <a:gd name="connsiteX227" fmla="*/ 0 w 19050"/>
                <a:gd name="connsiteY227" fmla="*/ 2268093 h 5295900"/>
                <a:gd name="connsiteX228" fmla="*/ 21622 w 19050"/>
                <a:gd name="connsiteY228" fmla="*/ 2268093 h 5295900"/>
                <a:gd name="connsiteX229" fmla="*/ 21622 w 19050"/>
                <a:gd name="connsiteY229" fmla="*/ 2277618 h 5295900"/>
                <a:gd name="connsiteX230" fmla="*/ 21622 w 19050"/>
                <a:gd name="connsiteY230" fmla="*/ 2223611 h 5295900"/>
                <a:gd name="connsiteX231" fmla="*/ 0 w 19050"/>
                <a:gd name="connsiteY231" fmla="*/ 2223611 h 5295900"/>
                <a:gd name="connsiteX232" fmla="*/ 0 w 19050"/>
                <a:gd name="connsiteY232" fmla="*/ 2214086 h 5295900"/>
                <a:gd name="connsiteX233" fmla="*/ 21622 w 19050"/>
                <a:gd name="connsiteY233" fmla="*/ 2214086 h 5295900"/>
                <a:gd name="connsiteX234" fmla="*/ 21622 w 19050"/>
                <a:gd name="connsiteY234" fmla="*/ 2223611 h 5295900"/>
                <a:gd name="connsiteX235" fmla="*/ 21622 w 19050"/>
                <a:gd name="connsiteY235" fmla="*/ 2169605 h 5295900"/>
                <a:gd name="connsiteX236" fmla="*/ 0 w 19050"/>
                <a:gd name="connsiteY236" fmla="*/ 2169605 h 5295900"/>
                <a:gd name="connsiteX237" fmla="*/ 0 w 19050"/>
                <a:gd name="connsiteY237" fmla="*/ 2160080 h 5295900"/>
                <a:gd name="connsiteX238" fmla="*/ 21622 w 19050"/>
                <a:gd name="connsiteY238" fmla="*/ 2160080 h 5295900"/>
                <a:gd name="connsiteX239" fmla="*/ 21622 w 19050"/>
                <a:gd name="connsiteY239" fmla="*/ 2169605 h 5295900"/>
                <a:gd name="connsiteX240" fmla="*/ 21622 w 19050"/>
                <a:gd name="connsiteY240" fmla="*/ 2061591 h 5295900"/>
                <a:gd name="connsiteX241" fmla="*/ 0 w 19050"/>
                <a:gd name="connsiteY241" fmla="*/ 2061591 h 5295900"/>
                <a:gd name="connsiteX242" fmla="*/ 0 w 19050"/>
                <a:gd name="connsiteY242" fmla="*/ 2052066 h 5295900"/>
                <a:gd name="connsiteX243" fmla="*/ 21622 w 19050"/>
                <a:gd name="connsiteY243" fmla="*/ 2052066 h 5295900"/>
                <a:gd name="connsiteX244" fmla="*/ 21622 w 19050"/>
                <a:gd name="connsiteY244" fmla="*/ 2061591 h 5295900"/>
                <a:gd name="connsiteX245" fmla="*/ 21622 w 19050"/>
                <a:gd name="connsiteY245" fmla="*/ 2007584 h 5295900"/>
                <a:gd name="connsiteX246" fmla="*/ 0 w 19050"/>
                <a:gd name="connsiteY246" fmla="*/ 2007584 h 5295900"/>
                <a:gd name="connsiteX247" fmla="*/ 0 w 19050"/>
                <a:gd name="connsiteY247" fmla="*/ 1998059 h 5295900"/>
                <a:gd name="connsiteX248" fmla="*/ 21622 w 19050"/>
                <a:gd name="connsiteY248" fmla="*/ 1998059 h 5295900"/>
                <a:gd name="connsiteX249" fmla="*/ 21622 w 19050"/>
                <a:gd name="connsiteY249" fmla="*/ 2007584 h 5295900"/>
                <a:gd name="connsiteX250" fmla="*/ 21622 w 19050"/>
                <a:gd name="connsiteY250" fmla="*/ 1953578 h 5295900"/>
                <a:gd name="connsiteX251" fmla="*/ 0 w 19050"/>
                <a:gd name="connsiteY251" fmla="*/ 1953578 h 5295900"/>
                <a:gd name="connsiteX252" fmla="*/ 0 w 19050"/>
                <a:gd name="connsiteY252" fmla="*/ 1944053 h 5295900"/>
                <a:gd name="connsiteX253" fmla="*/ 21622 w 19050"/>
                <a:gd name="connsiteY253" fmla="*/ 1944053 h 5295900"/>
                <a:gd name="connsiteX254" fmla="*/ 21622 w 19050"/>
                <a:gd name="connsiteY254" fmla="*/ 1953578 h 5295900"/>
                <a:gd name="connsiteX255" fmla="*/ 21622 w 19050"/>
                <a:gd name="connsiteY255" fmla="*/ 1899571 h 5295900"/>
                <a:gd name="connsiteX256" fmla="*/ 0 w 19050"/>
                <a:gd name="connsiteY256" fmla="*/ 1899571 h 5295900"/>
                <a:gd name="connsiteX257" fmla="*/ 0 w 19050"/>
                <a:gd name="connsiteY257" fmla="*/ 1890046 h 5295900"/>
                <a:gd name="connsiteX258" fmla="*/ 21622 w 19050"/>
                <a:gd name="connsiteY258" fmla="*/ 1890046 h 5295900"/>
                <a:gd name="connsiteX259" fmla="*/ 21622 w 19050"/>
                <a:gd name="connsiteY259" fmla="*/ 1899571 h 5295900"/>
                <a:gd name="connsiteX260" fmla="*/ 21622 w 19050"/>
                <a:gd name="connsiteY260" fmla="*/ 1791557 h 5295900"/>
                <a:gd name="connsiteX261" fmla="*/ 0 w 19050"/>
                <a:gd name="connsiteY261" fmla="*/ 1791557 h 5295900"/>
                <a:gd name="connsiteX262" fmla="*/ 0 w 19050"/>
                <a:gd name="connsiteY262" fmla="*/ 1782032 h 5295900"/>
                <a:gd name="connsiteX263" fmla="*/ 21622 w 19050"/>
                <a:gd name="connsiteY263" fmla="*/ 1782032 h 5295900"/>
                <a:gd name="connsiteX264" fmla="*/ 21622 w 19050"/>
                <a:gd name="connsiteY264" fmla="*/ 1791557 h 5295900"/>
                <a:gd name="connsiteX265" fmla="*/ 21622 w 19050"/>
                <a:gd name="connsiteY265" fmla="*/ 1737551 h 5295900"/>
                <a:gd name="connsiteX266" fmla="*/ 0 w 19050"/>
                <a:gd name="connsiteY266" fmla="*/ 1737551 h 5295900"/>
                <a:gd name="connsiteX267" fmla="*/ 0 w 19050"/>
                <a:gd name="connsiteY267" fmla="*/ 1728026 h 5295900"/>
                <a:gd name="connsiteX268" fmla="*/ 21622 w 19050"/>
                <a:gd name="connsiteY268" fmla="*/ 1728026 h 5295900"/>
                <a:gd name="connsiteX269" fmla="*/ 21622 w 19050"/>
                <a:gd name="connsiteY269" fmla="*/ 1737551 h 5295900"/>
                <a:gd name="connsiteX270" fmla="*/ 21622 w 19050"/>
                <a:gd name="connsiteY270" fmla="*/ 1683544 h 5295900"/>
                <a:gd name="connsiteX271" fmla="*/ 0 w 19050"/>
                <a:gd name="connsiteY271" fmla="*/ 1683544 h 5295900"/>
                <a:gd name="connsiteX272" fmla="*/ 0 w 19050"/>
                <a:gd name="connsiteY272" fmla="*/ 1674019 h 5295900"/>
                <a:gd name="connsiteX273" fmla="*/ 21622 w 19050"/>
                <a:gd name="connsiteY273" fmla="*/ 1674019 h 5295900"/>
                <a:gd name="connsiteX274" fmla="*/ 21622 w 19050"/>
                <a:gd name="connsiteY274" fmla="*/ 1683544 h 5295900"/>
                <a:gd name="connsiteX275" fmla="*/ 21622 w 19050"/>
                <a:gd name="connsiteY275" fmla="*/ 1629537 h 5295900"/>
                <a:gd name="connsiteX276" fmla="*/ 0 w 19050"/>
                <a:gd name="connsiteY276" fmla="*/ 1629537 h 5295900"/>
                <a:gd name="connsiteX277" fmla="*/ 0 w 19050"/>
                <a:gd name="connsiteY277" fmla="*/ 1620012 h 5295900"/>
                <a:gd name="connsiteX278" fmla="*/ 21622 w 19050"/>
                <a:gd name="connsiteY278" fmla="*/ 1620012 h 5295900"/>
                <a:gd name="connsiteX279" fmla="*/ 21622 w 19050"/>
                <a:gd name="connsiteY279" fmla="*/ 1629537 h 5295900"/>
                <a:gd name="connsiteX280" fmla="*/ 21622 w 19050"/>
                <a:gd name="connsiteY280" fmla="*/ 1521523 h 5295900"/>
                <a:gd name="connsiteX281" fmla="*/ 0 w 19050"/>
                <a:gd name="connsiteY281" fmla="*/ 1521523 h 5295900"/>
                <a:gd name="connsiteX282" fmla="*/ 0 w 19050"/>
                <a:gd name="connsiteY282" fmla="*/ 1511998 h 5295900"/>
                <a:gd name="connsiteX283" fmla="*/ 21622 w 19050"/>
                <a:gd name="connsiteY283" fmla="*/ 1511998 h 5295900"/>
                <a:gd name="connsiteX284" fmla="*/ 21622 w 19050"/>
                <a:gd name="connsiteY284" fmla="*/ 1521523 h 5295900"/>
                <a:gd name="connsiteX285" fmla="*/ 21622 w 19050"/>
                <a:gd name="connsiteY285" fmla="*/ 1467612 h 5295900"/>
                <a:gd name="connsiteX286" fmla="*/ 0 w 19050"/>
                <a:gd name="connsiteY286" fmla="*/ 1467612 h 5295900"/>
                <a:gd name="connsiteX287" fmla="*/ 0 w 19050"/>
                <a:gd name="connsiteY287" fmla="*/ 1458087 h 5295900"/>
                <a:gd name="connsiteX288" fmla="*/ 21622 w 19050"/>
                <a:gd name="connsiteY288" fmla="*/ 1458087 h 5295900"/>
                <a:gd name="connsiteX289" fmla="*/ 21622 w 19050"/>
                <a:gd name="connsiteY289" fmla="*/ 1467612 h 5295900"/>
                <a:gd name="connsiteX290" fmla="*/ 21622 w 19050"/>
                <a:gd name="connsiteY290" fmla="*/ 1413605 h 5295900"/>
                <a:gd name="connsiteX291" fmla="*/ 0 w 19050"/>
                <a:gd name="connsiteY291" fmla="*/ 1413605 h 5295900"/>
                <a:gd name="connsiteX292" fmla="*/ 0 w 19050"/>
                <a:gd name="connsiteY292" fmla="*/ 1404080 h 5295900"/>
                <a:gd name="connsiteX293" fmla="*/ 21622 w 19050"/>
                <a:gd name="connsiteY293" fmla="*/ 1404080 h 5295900"/>
                <a:gd name="connsiteX294" fmla="*/ 21622 w 19050"/>
                <a:gd name="connsiteY294" fmla="*/ 1413605 h 5295900"/>
                <a:gd name="connsiteX295" fmla="*/ 21622 w 19050"/>
                <a:gd name="connsiteY295" fmla="*/ 1359598 h 5295900"/>
                <a:gd name="connsiteX296" fmla="*/ 0 w 19050"/>
                <a:gd name="connsiteY296" fmla="*/ 1359598 h 5295900"/>
                <a:gd name="connsiteX297" fmla="*/ 0 w 19050"/>
                <a:gd name="connsiteY297" fmla="*/ 1350073 h 5295900"/>
                <a:gd name="connsiteX298" fmla="*/ 21622 w 19050"/>
                <a:gd name="connsiteY298" fmla="*/ 1350073 h 5295900"/>
                <a:gd name="connsiteX299" fmla="*/ 21622 w 19050"/>
                <a:gd name="connsiteY299" fmla="*/ 1359598 h 5295900"/>
                <a:gd name="connsiteX300" fmla="*/ 21622 w 19050"/>
                <a:gd name="connsiteY300" fmla="*/ 1251585 h 5295900"/>
                <a:gd name="connsiteX301" fmla="*/ 0 w 19050"/>
                <a:gd name="connsiteY301" fmla="*/ 1251585 h 5295900"/>
                <a:gd name="connsiteX302" fmla="*/ 0 w 19050"/>
                <a:gd name="connsiteY302" fmla="*/ 1242060 h 5295900"/>
                <a:gd name="connsiteX303" fmla="*/ 21622 w 19050"/>
                <a:gd name="connsiteY303" fmla="*/ 1242060 h 5295900"/>
                <a:gd name="connsiteX304" fmla="*/ 21622 w 19050"/>
                <a:gd name="connsiteY304" fmla="*/ 1251585 h 5295900"/>
                <a:gd name="connsiteX305" fmla="*/ 21622 w 19050"/>
                <a:gd name="connsiteY305" fmla="*/ 1197578 h 5295900"/>
                <a:gd name="connsiteX306" fmla="*/ 0 w 19050"/>
                <a:gd name="connsiteY306" fmla="*/ 1197578 h 5295900"/>
                <a:gd name="connsiteX307" fmla="*/ 0 w 19050"/>
                <a:gd name="connsiteY307" fmla="*/ 1188053 h 5295900"/>
                <a:gd name="connsiteX308" fmla="*/ 21622 w 19050"/>
                <a:gd name="connsiteY308" fmla="*/ 1188053 h 5295900"/>
                <a:gd name="connsiteX309" fmla="*/ 21622 w 19050"/>
                <a:gd name="connsiteY309" fmla="*/ 1197578 h 5295900"/>
                <a:gd name="connsiteX310" fmla="*/ 21622 w 19050"/>
                <a:gd name="connsiteY310" fmla="*/ 1143572 h 5295900"/>
                <a:gd name="connsiteX311" fmla="*/ 0 w 19050"/>
                <a:gd name="connsiteY311" fmla="*/ 1143572 h 5295900"/>
                <a:gd name="connsiteX312" fmla="*/ 0 w 19050"/>
                <a:gd name="connsiteY312" fmla="*/ 1134047 h 5295900"/>
                <a:gd name="connsiteX313" fmla="*/ 21622 w 19050"/>
                <a:gd name="connsiteY313" fmla="*/ 1134047 h 5295900"/>
                <a:gd name="connsiteX314" fmla="*/ 21622 w 19050"/>
                <a:gd name="connsiteY314" fmla="*/ 1143572 h 5295900"/>
                <a:gd name="connsiteX315" fmla="*/ 21622 w 19050"/>
                <a:gd name="connsiteY315" fmla="*/ 1089565 h 5295900"/>
                <a:gd name="connsiteX316" fmla="*/ 0 w 19050"/>
                <a:gd name="connsiteY316" fmla="*/ 1089565 h 5295900"/>
                <a:gd name="connsiteX317" fmla="*/ 0 w 19050"/>
                <a:gd name="connsiteY317" fmla="*/ 1080040 h 5295900"/>
                <a:gd name="connsiteX318" fmla="*/ 21622 w 19050"/>
                <a:gd name="connsiteY318" fmla="*/ 1080040 h 5295900"/>
                <a:gd name="connsiteX319" fmla="*/ 21622 w 19050"/>
                <a:gd name="connsiteY319" fmla="*/ 1089565 h 5295900"/>
                <a:gd name="connsiteX320" fmla="*/ 21622 w 19050"/>
                <a:gd name="connsiteY320" fmla="*/ 981551 h 5295900"/>
                <a:gd name="connsiteX321" fmla="*/ 0 w 19050"/>
                <a:gd name="connsiteY321" fmla="*/ 981551 h 5295900"/>
                <a:gd name="connsiteX322" fmla="*/ 0 w 19050"/>
                <a:gd name="connsiteY322" fmla="*/ 972026 h 5295900"/>
                <a:gd name="connsiteX323" fmla="*/ 21622 w 19050"/>
                <a:gd name="connsiteY323" fmla="*/ 972026 h 5295900"/>
                <a:gd name="connsiteX324" fmla="*/ 21622 w 19050"/>
                <a:gd name="connsiteY324" fmla="*/ 981551 h 5295900"/>
                <a:gd name="connsiteX325" fmla="*/ 21622 w 19050"/>
                <a:gd name="connsiteY325" fmla="*/ 927545 h 5295900"/>
                <a:gd name="connsiteX326" fmla="*/ 0 w 19050"/>
                <a:gd name="connsiteY326" fmla="*/ 927545 h 5295900"/>
                <a:gd name="connsiteX327" fmla="*/ 0 w 19050"/>
                <a:gd name="connsiteY327" fmla="*/ 918020 h 5295900"/>
                <a:gd name="connsiteX328" fmla="*/ 21622 w 19050"/>
                <a:gd name="connsiteY328" fmla="*/ 918020 h 5295900"/>
                <a:gd name="connsiteX329" fmla="*/ 21622 w 19050"/>
                <a:gd name="connsiteY329" fmla="*/ 927545 h 5295900"/>
                <a:gd name="connsiteX330" fmla="*/ 21622 w 19050"/>
                <a:gd name="connsiteY330" fmla="*/ 873538 h 5295900"/>
                <a:gd name="connsiteX331" fmla="*/ 0 w 19050"/>
                <a:gd name="connsiteY331" fmla="*/ 873538 h 5295900"/>
                <a:gd name="connsiteX332" fmla="*/ 0 w 19050"/>
                <a:gd name="connsiteY332" fmla="*/ 864013 h 5295900"/>
                <a:gd name="connsiteX333" fmla="*/ 21622 w 19050"/>
                <a:gd name="connsiteY333" fmla="*/ 864013 h 5295900"/>
                <a:gd name="connsiteX334" fmla="*/ 21622 w 19050"/>
                <a:gd name="connsiteY334" fmla="*/ 873538 h 5295900"/>
                <a:gd name="connsiteX335" fmla="*/ 21622 w 19050"/>
                <a:gd name="connsiteY335" fmla="*/ 819531 h 5295900"/>
                <a:gd name="connsiteX336" fmla="*/ 0 w 19050"/>
                <a:gd name="connsiteY336" fmla="*/ 819531 h 5295900"/>
                <a:gd name="connsiteX337" fmla="*/ 0 w 19050"/>
                <a:gd name="connsiteY337" fmla="*/ 810006 h 5295900"/>
                <a:gd name="connsiteX338" fmla="*/ 21622 w 19050"/>
                <a:gd name="connsiteY338" fmla="*/ 810006 h 5295900"/>
                <a:gd name="connsiteX339" fmla="*/ 21622 w 19050"/>
                <a:gd name="connsiteY339" fmla="*/ 819531 h 5295900"/>
                <a:gd name="connsiteX340" fmla="*/ 21622 w 19050"/>
                <a:gd name="connsiteY340" fmla="*/ 711518 h 5295900"/>
                <a:gd name="connsiteX341" fmla="*/ 0 w 19050"/>
                <a:gd name="connsiteY341" fmla="*/ 711518 h 5295900"/>
                <a:gd name="connsiteX342" fmla="*/ 0 w 19050"/>
                <a:gd name="connsiteY342" fmla="*/ 701993 h 5295900"/>
                <a:gd name="connsiteX343" fmla="*/ 21622 w 19050"/>
                <a:gd name="connsiteY343" fmla="*/ 701993 h 5295900"/>
                <a:gd name="connsiteX344" fmla="*/ 21622 w 19050"/>
                <a:gd name="connsiteY344" fmla="*/ 711518 h 5295900"/>
                <a:gd name="connsiteX345" fmla="*/ 21622 w 19050"/>
                <a:gd name="connsiteY345" fmla="*/ 657511 h 5295900"/>
                <a:gd name="connsiteX346" fmla="*/ 0 w 19050"/>
                <a:gd name="connsiteY346" fmla="*/ 657511 h 5295900"/>
                <a:gd name="connsiteX347" fmla="*/ 0 w 19050"/>
                <a:gd name="connsiteY347" fmla="*/ 647986 h 5295900"/>
                <a:gd name="connsiteX348" fmla="*/ 21622 w 19050"/>
                <a:gd name="connsiteY348" fmla="*/ 647986 h 5295900"/>
                <a:gd name="connsiteX349" fmla="*/ 21622 w 19050"/>
                <a:gd name="connsiteY349" fmla="*/ 657511 h 5295900"/>
                <a:gd name="connsiteX350" fmla="*/ 21622 w 19050"/>
                <a:gd name="connsiteY350" fmla="*/ 603599 h 5295900"/>
                <a:gd name="connsiteX351" fmla="*/ 0 w 19050"/>
                <a:gd name="connsiteY351" fmla="*/ 603599 h 5295900"/>
                <a:gd name="connsiteX352" fmla="*/ 0 w 19050"/>
                <a:gd name="connsiteY352" fmla="*/ 594074 h 5295900"/>
                <a:gd name="connsiteX353" fmla="*/ 21622 w 19050"/>
                <a:gd name="connsiteY353" fmla="*/ 594074 h 5295900"/>
                <a:gd name="connsiteX354" fmla="*/ 21622 w 19050"/>
                <a:gd name="connsiteY354" fmla="*/ 603599 h 5295900"/>
                <a:gd name="connsiteX355" fmla="*/ 21622 w 19050"/>
                <a:gd name="connsiteY355" fmla="*/ 549593 h 5295900"/>
                <a:gd name="connsiteX356" fmla="*/ 0 w 19050"/>
                <a:gd name="connsiteY356" fmla="*/ 549593 h 5295900"/>
                <a:gd name="connsiteX357" fmla="*/ 0 w 19050"/>
                <a:gd name="connsiteY357" fmla="*/ 540068 h 5295900"/>
                <a:gd name="connsiteX358" fmla="*/ 21622 w 19050"/>
                <a:gd name="connsiteY358" fmla="*/ 540068 h 5295900"/>
                <a:gd name="connsiteX359" fmla="*/ 21622 w 19050"/>
                <a:gd name="connsiteY359" fmla="*/ 549593 h 5295900"/>
                <a:gd name="connsiteX360" fmla="*/ 21622 w 19050"/>
                <a:gd name="connsiteY360" fmla="*/ 441579 h 5295900"/>
                <a:gd name="connsiteX361" fmla="*/ 0 w 19050"/>
                <a:gd name="connsiteY361" fmla="*/ 441579 h 5295900"/>
                <a:gd name="connsiteX362" fmla="*/ 0 w 19050"/>
                <a:gd name="connsiteY362" fmla="*/ 432054 h 5295900"/>
                <a:gd name="connsiteX363" fmla="*/ 21622 w 19050"/>
                <a:gd name="connsiteY363" fmla="*/ 432054 h 5295900"/>
                <a:gd name="connsiteX364" fmla="*/ 21622 w 19050"/>
                <a:gd name="connsiteY364" fmla="*/ 441579 h 5295900"/>
                <a:gd name="connsiteX365" fmla="*/ 21622 w 19050"/>
                <a:gd name="connsiteY365" fmla="*/ 387572 h 5295900"/>
                <a:gd name="connsiteX366" fmla="*/ 0 w 19050"/>
                <a:gd name="connsiteY366" fmla="*/ 387572 h 5295900"/>
                <a:gd name="connsiteX367" fmla="*/ 0 w 19050"/>
                <a:gd name="connsiteY367" fmla="*/ 378047 h 5295900"/>
                <a:gd name="connsiteX368" fmla="*/ 21622 w 19050"/>
                <a:gd name="connsiteY368" fmla="*/ 378047 h 5295900"/>
                <a:gd name="connsiteX369" fmla="*/ 21622 w 19050"/>
                <a:gd name="connsiteY369" fmla="*/ 387572 h 5295900"/>
                <a:gd name="connsiteX370" fmla="*/ 21622 w 19050"/>
                <a:gd name="connsiteY370" fmla="*/ 333566 h 5295900"/>
                <a:gd name="connsiteX371" fmla="*/ 0 w 19050"/>
                <a:gd name="connsiteY371" fmla="*/ 333566 h 5295900"/>
                <a:gd name="connsiteX372" fmla="*/ 0 w 19050"/>
                <a:gd name="connsiteY372" fmla="*/ 324041 h 5295900"/>
                <a:gd name="connsiteX373" fmla="*/ 21622 w 19050"/>
                <a:gd name="connsiteY373" fmla="*/ 324041 h 5295900"/>
                <a:gd name="connsiteX374" fmla="*/ 21622 w 19050"/>
                <a:gd name="connsiteY374" fmla="*/ 333566 h 5295900"/>
                <a:gd name="connsiteX375" fmla="*/ 21622 w 19050"/>
                <a:gd name="connsiteY375" fmla="*/ 279559 h 5295900"/>
                <a:gd name="connsiteX376" fmla="*/ 0 w 19050"/>
                <a:gd name="connsiteY376" fmla="*/ 279559 h 5295900"/>
                <a:gd name="connsiteX377" fmla="*/ 0 w 19050"/>
                <a:gd name="connsiteY377" fmla="*/ 270034 h 5295900"/>
                <a:gd name="connsiteX378" fmla="*/ 21622 w 19050"/>
                <a:gd name="connsiteY378" fmla="*/ 270034 h 5295900"/>
                <a:gd name="connsiteX379" fmla="*/ 21622 w 19050"/>
                <a:gd name="connsiteY379" fmla="*/ 279559 h 5295900"/>
                <a:gd name="connsiteX380" fmla="*/ 21622 w 19050"/>
                <a:gd name="connsiteY380" fmla="*/ 171545 h 5295900"/>
                <a:gd name="connsiteX381" fmla="*/ 0 w 19050"/>
                <a:gd name="connsiteY381" fmla="*/ 171545 h 5295900"/>
                <a:gd name="connsiteX382" fmla="*/ 0 w 19050"/>
                <a:gd name="connsiteY382" fmla="*/ 162020 h 5295900"/>
                <a:gd name="connsiteX383" fmla="*/ 21622 w 19050"/>
                <a:gd name="connsiteY383" fmla="*/ 162020 h 5295900"/>
                <a:gd name="connsiteX384" fmla="*/ 21622 w 19050"/>
                <a:gd name="connsiteY384" fmla="*/ 171545 h 5295900"/>
                <a:gd name="connsiteX385" fmla="*/ 21622 w 19050"/>
                <a:gd name="connsiteY385" fmla="*/ 117538 h 5295900"/>
                <a:gd name="connsiteX386" fmla="*/ 0 w 19050"/>
                <a:gd name="connsiteY386" fmla="*/ 117538 h 5295900"/>
                <a:gd name="connsiteX387" fmla="*/ 0 w 19050"/>
                <a:gd name="connsiteY387" fmla="*/ 108013 h 5295900"/>
                <a:gd name="connsiteX388" fmla="*/ 21622 w 19050"/>
                <a:gd name="connsiteY388" fmla="*/ 108013 h 5295900"/>
                <a:gd name="connsiteX389" fmla="*/ 21622 w 19050"/>
                <a:gd name="connsiteY389" fmla="*/ 117538 h 5295900"/>
                <a:gd name="connsiteX390" fmla="*/ 21622 w 19050"/>
                <a:gd name="connsiteY390" fmla="*/ 63532 h 5295900"/>
                <a:gd name="connsiteX391" fmla="*/ 0 w 19050"/>
                <a:gd name="connsiteY391" fmla="*/ 63532 h 5295900"/>
                <a:gd name="connsiteX392" fmla="*/ 0 w 19050"/>
                <a:gd name="connsiteY392" fmla="*/ 54007 h 5295900"/>
                <a:gd name="connsiteX393" fmla="*/ 21622 w 19050"/>
                <a:gd name="connsiteY393" fmla="*/ 54007 h 5295900"/>
                <a:gd name="connsiteX394" fmla="*/ 21622 w 19050"/>
                <a:gd name="connsiteY394" fmla="*/ 63532 h 5295900"/>
                <a:gd name="connsiteX395" fmla="*/ 21622 w 19050"/>
                <a:gd name="connsiteY395" fmla="*/ 9525 h 5295900"/>
                <a:gd name="connsiteX396" fmla="*/ 0 w 19050"/>
                <a:gd name="connsiteY396" fmla="*/ 9525 h 5295900"/>
                <a:gd name="connsiteX397" fmla="*/ 0 w 19050"/>
                <a:gd name="connsiteY397" fmla="*/ 0 h 5295900"/>
                <a:gd name="connsiteX398" fmla="*/ 21622 w 19050"/>
                <a:gd name="connsiteY398" fmla="*/ 0 h 5295900"/>
                <a:gd name="connsiteX399" fmla="*/ 21622 w 19050"/>
                <a:gd name="connsiteY399" fmla="*/ 9525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</a:cxnLst>
              <a:rect l="l" t="t" r="r" b="b"/>
              <a:pathLst>
                <a:path w="19050" h="5295900">
                  <a:moveTo>
                    <a:pt x="21622" y="5301520"/>
                  </a:moveTo>
                  <a:lnTo>
                    <a:pt x="0" y="5301520"/>
                  </a:lnTo>
                  <a:lnTo>
                    <a:pt x="0" y="5291995"/>
                  </a:lnTo>
                  <a:lnTo>
                    <a:pt x="21622" y="5291995"/>
                  </a:lnTo>
                  <a:lnTo>
                    <a:pt x="21622" y="5301520"/>
                  </a:lnTo>
                  <a:close/>
                  <a:moveTo>
                    <a:pt x="21622" y="5247608"/>
                  </a:moveTo>
                  <a:lnTo>
                    <a:pt x="0" y="5247608"/>
                  </a:lnTo>
                  <a:lnTo>
                    <a:pt x="0" y="5238083"/>
                  </a:lnTo>
                  <a:lnTo>
                    <a:pt x="21622" y="5238083"/>
                  </a:lnTo>
                  <a:lnTo>
                    <a:pt x="21622" y="5247608"/>
                  </a:lnTo>
                  <a:close/>
                  <a:moveTo>
                    <a:pt x="21622" y="5193602"/>
                  </a:moveTo>
                  <a:lnTo>
                    <a:pt x="0" y="5193602"/>
                  </a:lnTo>
                  <a:lnTo>
                    <a:pt x="0" y="5184077"/>
                  </a:lnTo>
                  <a:lnTo>
                    <a:pt x="21622" y="5184077"/>
                  </a:lnTo>
                  <a:lnTo>
                    <a:pt x="21622" y="5193602"/>
                  </a:lnTo>
                  <a:close/>
                  <a:moveTo>
                    <a:pt x="21622" y="5139595"/>
                  </a:moveTo>
                  <a:lnTo>
                    <a:pt x="0" y="5139595"/>
                  </a:lnTo>
                  <a:lnTo>
                    <a:pt x="0" y="5130070"/>
                  </a:lnTo>
                  <a:lnTo>
                    <a:pt x="21622" y="5130070"/>
                  </a:lnTo>
                  <a:lnTo>
                    <a:pt x="21622" y="5139595"/>
                  </a:lnTo>
                  <a:close/>
                  <a:moveTo>
                    <a:pt x="21622" y="5031581"/>
                  </a:moveTo>
                  <a:lnTo>
                    <a:pt x="0" y="5031581"/>
                  </a:lnTo>
                  <a:lnTo>
                    <a:pt x="0" y="5022056"/>
                  </a:lnTo>
                  <a:lnTo>
                    <a:pt x="21622" y="5022056"/>
                  </a:lnTo>
                  <a:lnTo>
                    <a:pt x="21622" y="5031581"/>
                  </a:lnTo>
                  <a:close/>
                  <a:moveTo>
                    <a:pt x="21622" y="4977575"/>
                  </a:moveTo>
                  <a:lnTo>
                    <a:pt x="0" y="4977575"/>
                  </a:lnTo>
                  <a:lnTo>
                    <a:pt x="0" y="4968050"/>
                  </a:lnTo>
                  <a:lnTo>
                    <a:pt x="21622" y="4968050"/>
                  </a:lnTo>
                  <a:lnTo>
                    <a:pt x="21622" y="4977575"/>
                  </a:lnTo>
                  <a:close/>
                  <a:moveTo>
                    <a:pt x="21622" y="4923568"/>
                  </a:moveTo>
                  <a:lnTo>
                    <a:pt x="0" y="4923568"/>
                  </a:lnTo>
                  <a:lnTo>
                    <a:pt x="0" y="4914043"/>
                  </a:lnTo>
                  <a:lnTo>
                    <a:pt x="21622" y="4914043"/>
                  </a:lnTo>
                  <a:lnTo>
                    <a:pt x="21622" y="4923568"/>
                  </a:lnTo>
                  <a:close/>
                  <a:moveTo>
                    <a:pt x="21622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21622" y="4860036"/>
                  </a:lnTo>
                  <a:lnTo>
                    <a:pt x="21622" y="4869561"/>
                  </a:lnTo>
                  <a:close/>
                  <a:moveTo>
                    <a:pt x="21622" y="4761548"/>
                  </a:moveTo>
                  <a:lnTo>
                    <a:pt x="0" y="4761548"/>
                  </a:lnTo>
                  <a:lnTo>
                    <a:pt x="0" y="4752023"/>
                  </a:lnTo>
                  <a:lnTo>
                    <a:pt x="21622" y="4752023"/>
                  </a:lnTo>
                  <a:lnTo>
                    <a:pt x="21622" y="4761548"/>
                  </a:lnTo>
                  <a:close/>
                  <a:moveTo>
                    <a:pt x="21622" y="4707541"/>
                  </a:moveTo>
                  <a:lnTo>
                    <a:pt x="0" y="4707541"/>
                  </a:lnTo>
                  <a:lnTo>
                    <a:pt x="0" y="4698016"/>
                  </a:lnTo>
                  <a:lnTo>
                    <a:pt x="21622" y="4698016"/>
                  </a:lnTo>
                  <a:lnTo>
                    <a:pt x="21622" y="4707541"/>
                  </a:lnTo>
                  <a:close/>
                  <a:moveTo>
                    <a:pt x="21622" y="4653534"/>
                  </a:moveTo>
                  <a:lnTo>
                    <a:pt x="0" y="4653534"/>
                  </a:lnTo>
                  <a:lnTo>
                    <a:pt x="0" y="4644009"/>
                  </a:lnTo>
                  <a:lnTo>
                    <a:pt x="21622" y="4644009"/>
                  </a:lnTo>
                  <a:lnTo>
                    <a:pt x="21622" y="4653534"/>
                  </a:lnTo>
                  <a:close/>
                  <a:moveTo>
                    <a:pt x="21622" y="4599528"/>
                  </a:moveTo>
                  <a:lnTo>
                    <a:pt x="0" y="4599528"/>
                  </a:lnTo>
                  <a:lnTo>
                    <a:pt x="0" y="4590003"/>
                  </a:lnTo>
                  <a:lnTo>
                    <a:pt x="21622" y="4590003"/>
                  </a:lnTo>
                  <a:lnTo>
                    <a:pt x="21622" y="4599528"/>
                  </a:lnTo>
                  <a:close/>
                  <a:moveTo>
                    <a:pt x="21622" y="4491609"/>
                  </a:moveTo>
                  <a:lnTo>
                    <a:pt x="0" y="4491609"/>
                  </a:lnTo>
                  <a:lnTo>
                    <a:pt x="0" y="4482084"/>
                  </a:lnTo>
                  <a:lnTo>
                    <a:pt x="21622" y="4482084"/>
                  </a:lnTo>
                  <a:lnTo>
                    <a:pt x="21622" y="4491609"/>
                  </a:lnTo>
                  <a:close/>
                  <a:moveTo>
                    <a:pt x="21622" y="4437603"/>
                  </a:moveTo>
                  <a:lnTo>
                    <a:pt x="0" y="4437603"/>
                  </a:lnTo>
                  <a:lnTo>
                    <a:pt x="0" y="4428078"/>
                  </a:lnTo>
                  <a:lnTo>
                    <a:pt x="21622" y="4428078"/>
                  </a:lnTo>
                  <a:lnTo>
                    <a:pt x="21622" y="4437603"/>
                  </a:lnTo>
                  <a:close/>
                  <a:moveTo>
                    <a:pt x="21622" y="4383596"/>
                  </a:moveTo>
                  <a:lnTo>
                    <a:pt x="0" y="4383596"/>
                  </a:lnTo>
                  <a:lnTo>
                    <a:pt x="0" y="4374071"/>
                  </a:lnTo>
                  <a:lnTo>
                    <a:pt x="21622" y="4374071"/>
                  </a:lnTo>
                  <a:lnTo>
                    <a:pt x="21622" y="4383596"/>
                  </a:lnTo>
                  <a:close/>
                  <a:moveTo>
                    <a:pt x="21622" y="4329589"/>
                  </a:moveTo>
                  <a:lnTo>
                    <a:pt x="0" y="4329589"/>
                  </a:lnTo>
                  <a:lnTo>
                    <a:pt x="0" y="4320064"/>
                  </a:lnTo>
                  <a:lnTo>
                    <a:pt x="21622" y="4320064"/>
                  </a:lnTo>
                  <a:lnTo>
                    <a:pt x="21622" y="4329589"/>
                  </a:lnTo>
                  <a:close/>
                  <a:moveTo>
                    <a:pt x="21622" y="4221576"/>
                  </a:moveTo>
                  <a:lnTo>
                    <a:pt x="0" y="4221576"/>
                  </a:lnTo>
                  <a:lnTo>
                    <a:pt x="0" y="4212051"/>
                  </a:lnTo>
                  <a:lnTo>
                    <a:pt x="21622" y="4212051"/>
                  </a:lnTo>
                  <a:lnTo>
                    <a:pt x="21622" y="4221576"/>
                  </a:lnTo>
                  <a:close/>
                  <a:moveTo>
                    <a:pt x="21622" y="4167569"/>
                  </a:moveTo>
                  <a:lnTo>
                    <a:pt x="0" y="4167569"/>
                  </a:lnTo>
                  <a:lnTo>
                    <a:pt x="0" y="4158044"/>
                  </a:lnTo>
                  <a:lnTo>
                    <a:pt x="21622" y="4158044"/>
                  </a:lnTo>
                  <a:lnTo>
                    <a:pt x="21622" y="4167569"/>
                  </a:lnTo>
                  <a:close/>
                  <a:moveTo>
                    <a:pt x="21622" y="4113562"/>
                  </a:moveTo>
                  <a:lnTo>
                    <a:pt x="0" y="4113562"/>
                  </a:lnTo>
                  <a:lnTo>
                    <a:pt x="0" y="4104037"/>
                  </a:lnTo>
                  <a:lnTo>
                    <a:pt x="21622" y="4104037"/>
                  </a:lnTo>
                  <a:lnTo>
                    <a:pt x="21622" y="4113562"/>
                  </a:lnTo>
                  <a:close/>
                  <a:moveTo>
                    <a:pt x="21622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21622" y="4050030"/>
                  </a:lnTo>
                  <a:lnTo>
                    <a:pt x="21622" y="4059555"/>
                  </a:lnTo>
                  <a:close/>
                  <a:moveTo>
                    <a:pt x="21622" y="3951542"/>
                  </a:moveTo>
                  <a:lnTo>
                    <a:pt x="0" y="3951542"/>
                  </a:lnTo>
                  <a:lnTo>
                    <a:pt x="0" y="3942017"/>
                  </a:lnTo>
                  <a:lnTo>
                    <a:pt x="21622" y="3942017"/>
                  </a:lnTo>
                  <a:lnTo>
                    <a:pt x="21622" y="3951542"/>
                  </a:lnTo>
                  <a:close/>
                  <a:moveTo>
                    <a:pt x="21622" y="3897535"/>
                  </a:moveTo>
                  <a:lnTo>
                    <a:pt x="0" y="3897535"/>
                  </a:lnTo>
                  <a:lnTo>
                    <a:pt x="0" y="3888010"/>
                  </a:lnTo>
                  <a:lnTo>
                    <a:pt x="21622" y="3888010"/>
                  </a:lnTo>
                  <a:lnTo>
                    <a:pt x="21622" y="3897535"/>
                  </a:lnTo>
                  <a:close/>
                  <a:moveTo>
                    <a:pt x="21622" y="3843528"/>
                  </a:moveTo>
                  <a:lnTo>
                    <a:pt x="0" y="3843528"/>
                  </a:lnTo>
                  <a:lnTo>
                    <a:pt x="0" y="3834003"/>
                  </a:lnTo>
                  <a:lnTo>
                    <a:pt x="21622" y="3834003"/>
                  </a:lnTo>
                  <a:lnTo>
                    <a:pt x="21622" y="3843528"/>
                  </a:lnTo>
                  <a:close/>
                  <a:moveTo>
                    <a:pt x="21622" y="3789521"/>
                  </a:moveTo>
                  <a:lnTo>
                    <a:pt x="0" y="3789521"/>
                  </a:lnTo>
                  <a:lnTo>
                    <a:pt x="0" y="3779996"/>
                  </a:lnTo>
                  <a:lnTo>
                    <a:pt x="21622" y="3779996"/>
                  </a:lnTo>
                  <a:lnTo>
                    <a:pt x="21622" y="3789521"/>
                  </a:lnTo>
                  <a:close/>
                  <a:moveTo>
                    <a:pt x="21622" y="3681603"/>
                  </a:moveTo>
                  <a:lnTo>
                    <a:pt x="0" y="3681603"/>
                  </a:lnTo>
                  <a:lnTo>
                    <a:pt x="0" y="3672078"/>
                  </a:lnTo>
                  <a:lnTo>
                    <a:pt x="21622" y="3672078"/>
                  </a:lnTo>
                  <a:lnTo>
                    <a:pt x="21622" y="3681603"/>
                  </a:lnTo>
                  <a:close/>
                  <a:moveTo>
                    <a:pt x="21622" y="3627596"/>
                  </a:moveTo>
                  <a:lnTo>
                    <a:pt x="0" y="3627596"/>
                  </a:lnTo>
                  <a:lnTo>
                    <a:pt x="0" y="3618071"/>
                  </a:lnTo>
                  <a:lnTo>
                    <a:pt x="21622" y="3618071"/>
                  </a:lnTo>
                  <a:lnTo>
                    <a:pt x="21622" y="3627596"/>
                  </a:lnTo>
                  <a:close/>
                  <a:moveTo>
                    <a:pt x="21622" y="3573590"/>
                  </a:moveTo>
                  <a:lnTo>
                    <a:pt x="0" y="3573590"/>
                  </a:lnTo>
                  <a:lnTo>
                    <a:pt x="0" y="3564065"/>
                  </a:lnTo>
                  <a:lnTo>
                    <a:pt x="21622" y="3564065"/>
                  </a:lnTo>
                  <a:lnTo>
                    <a:pt x="21622" y="3573590"/>
                  </a:lnTo>
                  <a:close/>
                  <a:moveTo>
                    <a:pt x="21622" y="3519583"/>
                  </a:moveTo>
                  <a:lnTo>
                    <a:pt x="0" y="3519583"/>
                  </a:lnTo>
                  <a:lnTo>
                    <a:pt x="0" y="3510058"/>
                  </a:lnTo>
                  <a:lnTo>
                    <a:pt x="21622" y="3510058"/>
                  </a:lnTo>
                  <a:lnTo>
                    <a:pt x="21622" y="3519583"/>
                  </a:lnTo>
                  <a:close/>
                  <a:moveTo>
                    <a:pt x="21622" y="3411569"/>
                  </a:moveTo>
                  <a:lnTo>
                    <a:pt x="0" y="3411569"/>
                  </a:lnTo>
                  <a:lnTo>
                    <a:pt x="0" y="3402044"/>
                  </a:lnTo>
                  <a:lnTo>
                    <a:pt x="21622" y="3402044"/>
                  </a:lnTo>
                  <a:lnTo>
                    <a:pt x="21622" y="3411569"/>
                  </a:lnTo>
                  <a:close/>
                  <a:moveTo>
                    <a:pt x="21622" y="3357563"/>
                  </a:moveTo>
                  <a:lnTo>
                    <a:pt x="0" y="3357563"/>
                  </a:lnTo>
                  <a:lnTo>
                    <a:pt x="0" y="3348038"/>
                  </a:lnTo>
                  <a:lnTo>
                    <a:pt x="21622" y="3348038"/>
                  </a:lnTo>
                  <a:lnTo>
                    <a:pt x="21622" y="3357563"/>
                  </a:lnTo>
                  <a:close/>
                  <a:moveTo>
                    <a:pt x="21622" y="3303556"/>
                  </a:moveTo>
                  <a:lnTo>
                    <a:pt x="0" y="3303556"/>
                  </a:lnTo>
                  <a:lnTo>
                    <a:pt x="0" y="3294031"/>
                  </a:lnTo>
                  <a:lnTo>
                    <a:pt x="21622" y="3294031"/>
                  </a:lnTo>
                  <a:lnTo>
                    <a:pt x="21622" y="3303556"/>
                  </a:lnTo>
                  <a:close/>
                  <a:moveTo>
                    <a:pt x="21622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21622" y="3240024"/>
                  </a:lnTo>
                  <a:lnTo>
                    <a:pt x="21622" y="3249549"/>
                  </a:lnTo>
                  <a:close/>
                  <a:moveTo>
                    <a:pt x="21622" y="3141536"/>
                  </a:moveTo>
                  <a:lnTo>
                    <a:pt x="0" y="3141536"/>
                  </a:lnTo>
                  <a:lnTo>
                    <a:pt x="0" y="3132011"/>
                  </a:lnTo>
                  <a:lnTo>
                    <a:pt x="21622" y="3132011"/>
                  </a:lnTo>
                  <a:lnTo>
                    <a:pt x="21622" y="3141536"/>
                  </a:lnTo>
                  <a:close/>
                  <a:moveTo>
                    <a:pt x="21622" y="3087529"/>
                  </a:moveTo>
                  <a:lnTo>
                    <a:pt x="0" y="3087529"/>
                  </a:lnTo>
                  <a:lnTo>
                    <a:pt x="0" y="3078004"/>
                  </a:lnTo>
                  <a:lnTo>
                    <a:pt x="21622" y="3078004"/>
                  </a:lnTo>
                  <a:lnTo>
                    <a:pt x="21622" y="3087529"/>
                  </a:lnTo>
                  <a:close/>
                  <a:moveTo>
                    <a:pt x="21622" y="3033617"/>
                  </a:moveTo>
                  <a:lnTo>
                    <a:pt x="0" y="3033617"/>
                  </a:lnTo>
                  <a:lnTo>
                    <a:pt x="0" y="3024092"/>
                  </a:lnTo>
                  <a:lnTo>
                    <a:pt x="21622" y="3024092"/>
                  </a:lnTo>
                  <a:lnTo>
                    <a:pt x="21622" y="3033617"/>
                  </a:lnTo>
                  <a:close/>
                  <a:moveTo>
                    <a:pt x="21622" y="2979611"/>
                  </a:moveTo>
                  <a:lnTo>
                    <a:pt x="0" y="2979611"/>
                  </a:lnTo>
                  <a:lnTo>
                    <a:pt x="0" y="2970086"/>
                  </a:lnTo>
                  <a:lnTo>
                    <a:pt x="21622" y="2970086"/>
                  </a:lnTo>
                  <a:lnTo>
                    <a:pt x="21622" y="2979611"/>
                  </a:lnTo>
                  <a:close/>
                  <a:moveTo>
                    <a:pt x="21622" y="2871597"/>
                  </a:moveTo>
                  <a:lnTo>
                    <a:pt x="0" y="2871597"/>
                  </a:lnTo>
                  <a:lnTo>
                    <a:pt x="0" y="2862072"/>
                  </a:lnTo>
                  <a:lnTo>
                    <a:pt x="21622" y="2862072"/>
                  </a:lnTo>
                  <a:lnTo>
                    <a:pt x="21622" y="2871597"/>
                  </a:lnTo>
                  <a:close/>
                  <a:moveTo>
                    <a:pt x="21622" y="2817590"/>
                  </a:moveTo>
                  <a:lnTo>
                    <a:pt x="0" y="2817590"/>
                  </a:lnTo>
                  <a:lnTo>
                    <a:pt x="0" y="2808065"/>
                  </a:lnTo>
                  <a:lnTo>
                    <a:pt x="21622" y="2808065"/>
                  </a:lnTo>
                  <a:lnTo>
                    <a:pt x="21622" y="2817590"/>
                  </a:lnTo>
                  <a:close/>
                  <a:moveTo>
                    <a:pt x="21622" y="2763584"/>
                  </a:moveTo>
                  <a:lnTo>
                    <a:pt x="0" y="2763584"/>
                  </a:lnTo>
                  <a:lnTo>
                    <a:pt x="0" y="2754059"/>
                  </a:lnTo>
                  <a:lnTo>
                    <a:pt x="21622" y="2754059"/>
                  </a:lnTo>
                  <a:lnTo>
                    <a:pt x="21622" y="2763584"/>
                  </a:lnTo>
                  <a:close/>
                  <a:moveTo>
                    <a:pt x="21622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21622" y="2700052"/>
                  </a:lnTo>
                  <a:lnTo>
                    <a:pt x="21622" y="2709577"/>
                  </a:lnTo>
                  <a:close/>
                  <a:moveTo>
                    <a:pt x="21622" y="2601563"/>
                  </a:moveTo>
                  <a:lnTo>
                    <a:pt x="0" y="2601563"/>
                  </a:lnTo>
                  <a:lnTo>
                    <a:pt x="0" y="2592038"/>
                  </a:lnTo>
                  <a:lnTo>
                    <a:pt x="21622" y="2592038"/>
                  </a:lnTo>
                  <a:lnTo>
                    <a:pt x="21622" y="2601563"/>
                  </a:lnTo>
                  <a:close/>
                  <a:moveTo>
                    <a:pt x="21622" y="2547557"/>
                  </a:moveTo>
                  <a:lnTo>
                    <a:pt x="0" y="2547557"/>
                  </a:lnTo>
                  <a:lnTo>
                    <a:pt x="0" y="2538032"/>
                  </a:lnTo>
                  <a:lnTo>
                    <a:pt x="21622" y="2538032"/>
                  </a:lnTo>
                  <a:lnTo>
                    <a:pt x="21622" y="2547557"/>
                  </a:lnTo>
                  <a:close/>
                  <a:moveTo>
                    <a:pt x="21622" y="2493550"/>
                  </a:moveTo>
                  <a:lnTo>
                    <a:pt x="0" y="2493550"/>
                  </a:lnTo>
                  <a:lnTo>
                    <a:pt x="0" y="2484025"/>
                  </a:lnTo>
                  <a:lnTo>
                    <a:pt x="21622" y="2484025"/>
                  </a:lnTo>
                  <a:lnTo>
                    <a:pt x="21622" y="2493550"/>
                  </a:lnTo>
                  <a:close/>
                  <a:moveTo>
                    <a:pt x="21622" y="2439543"/>
                  </a:moveTo>
                  <a:lnTo>
                    <a:pt x="0" y="2439543"/>
                  </a:lnTo>
                  <a:lnTo>
                    <a:pt x="0" y="2430018"/>
                  </a:lnTo>
                  <a:lnTo>
                    <a:pt x="21622" y="2430018"/>
                  </a:lnTo>
                  <a:lnTo>
                    <a:pt x="21622" y="2439543"/>
                  </a:lnTo>
                  <a:close/>
                  <a:moveTo>
                    <a:pt x="21622" y="2331530"/>
                  </a:moveTo>
                  <a:lnTo>
                    <a:pt x="0" y="2331530"/>
                  </a:lnTo>
                  <a:lnTo>
                    <a:pt x="0" y="2322005"/>
                  </a:lnTo>
                  <a:lnTo>
                    <a:pt x="21622" y="2322005"/>
                  </a:lnTo>
                  <a:lnTo>
                    <a:pt x="21622" y="2331530"/>
                  </a:lnTo>
                  <a:close/>
                  <a:moveTo>
                    <a:pt x="21622" y="2277618"/>
                  </a:moveTo>
                  <a:lnTo>
                    <a:pt x="0" y="2277618"/>
                  </a:lnTo>
                  <a:lnTo>
                    <a:pt x="0" y="2268093"/>
                  </a:lnTo>
                  <a:lnTo>
                    <a:pt x="21622" y="2268093"/>
                  </a:lnTo>
                  <a:lnTo>
                    <a:pt x="21622" y="2277618"/>
                  </a:lnTo>
                  <a:close/>
                  <a:moveTo>
                    <a:pt x="21622" y="2223611"/>
                  </a:moveTo>
                  <a:lnTo>
                    <a:pt x="0" y="2223611"/>
                  </a:lnTo>
                  <a:lnTo>
                    <a:pt x="0" y="2214086"/>
                  </a:lnTo>
                  <a:lnTo>
                    <a:pt x="21622" y="2214086"/>
                  </a:lnTo>
                  <a:lnTo>
                    <a:pt x="21622" y="2223611"/>
                  </a:lnTo>
                  <a:close/>
                  <a:moveTo>
                    <a:pt x="21622" y="2169605"/>
                  </a:moveTo>
                  <a:lnTo>
                    <a:pt x="0" y="2169605"/>
                  </a:lnTo>
                  <a:lnTo>
                    <a:pt x="0" y="2160080"/>
                  </a:lnTo>
                  <a:lnTo>
                    <a:pt x="21622" y="2160080"/>
                  </a:lnTo>
                  <a:lnTo>
                    <a:pt x="21622" y="2169605"/>
                  </a:lnTo>
                  <a:close/>
                  <a:moveTo>
                    <a:pt x="21622" y="2061591"/>
                  </a:moveTo>
                  <a:lnTo>
                    <a:pt x="0" y="2061591"/>
                  </a:lnTo>
                  <a:lnTo>
                    <a:pt x="0" y="2052066"/>
                  </a:lnTo>
                  <a:lnTo>
                    <a:pt x="21622" y="2052066"/>
                  </a:lnTo>
                  <a:lnTo>
                    <a:pt x="21622" y="2061591"/>
                  </a:lnTo>
                  <a:close/>
                  <a:moveTo>
                    <a:pt x="21622" y="2007584"/>
                  </a:moveTo>
                  <a:lnTo>
                    <a:pt x="0" y="2007584"/>
                  </a:lnTo>
                  <a:lnTo>
                    <a:pt x="0" y="1998059"/>
                  </a:lnTo>
                  <a:lnTo>
                    <a:pt x="21622" y="1998059"/>
                  </a:lnTo>
                  <a:lnTo>
                    <a:pt x="21622" y="2007584"/>
                  </a:lnTo>
                  <a:close/>
                  <a:moveTo>
                    <a:pt x="21622" y="1953578"/>
                  </a:moveTo>
                  <a:lnTo>
                    <a:pt x="0" y="1953578"/>
                  </a:lnTo>
                  <a:lnTo>
                    <a:pt x="0" y="1944053"/>
                  </a:lnTo>
                  <a:lnTo>
                    <a:pt x="21622" y="1944053"/>
                  </a:lnTo>
                  <a:lnTo>
                    <a:pt x="21622" y="1953578"/>
                  </a:lnTo>
                  <a:close/>
                  <a:moveTo>
                    <a:pt x="21622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21622" y="1890046"/>
                  </a:lnTo>
                  <a:lnTo>
                    <a:pt x="21622" y="1899571"/>
                  </a:lnTo>
                  <a:close/>
                  <a:moveTo>
                    <a:pt x="21622" y="1791557"/>
                  </a:moveTo>
                  <a:lnTo>
                    <a:pt x="0" y="1791557"/>
                  </a:lnTo>
                  <a:lnTo>
                    <a:pt x="0" y="1782032"/>
                  </a:lnTo>
                  <a:lnTo>
                    <a:pt x="21622" y="1782032"/>
                  </a:lnTo>
                  <a:lnTo>
                    <a:pt x="21622" y="1791557"/>
                  </a:lnTo>
                  <a:close/>
                  <a:moveTo>
                    <a:pt x="21622" y="1737551"/>
                  </a:moveTo>
                  <a:lnTo>
                    <a:pt x="0" y="1737551"/>
                  </a:lnTo>
                  <a:lnTo>
                    <a:pt x="0" y="1728026"/>
                  </a:lnTo>
                  <a:lnTo>
                    <a:pt x="21622" y="1728026"/>
                  </a:lnTo>
                  <a:lnTo>
                    <a:pt x="21622" y="1737551"/>
                  </a:lnTo>
                  <a:close/>
                  <a:moveTo>
                    <a:pt x="21622" y="1683544"/>
                  </a:moveTo>
                  <a:lnTo>
                    <a:pt x="0" y="1683544"/>
                  </a:lnTo>
                  <a:lnTo>
                    <a:pt x="0" y="1674019"/>
                  </a:lnTo>
                  <a:lnTo>
                    <a:pt x="21622" y="1674019"/>
                  </a:lnTo>
                  <a:lnTo>
                    <a:pt x="21622" y="1683544"/>
                  </a:lnTo>
                  <a:close/>
                  <a:moveTo>
                    <a:pt x="21622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21622" y="1620012"/>
                  </a:lnTo>
                  <a:lnTo>
                    <a:pt x="21622" y="1629537"/>
                  </a:lnTo>
                  <a:close/>
                  <a:moveTo>
                    <a:pt x="21622" y="1521523"/>
                  </a:moveTo>
                  <a:lnTo>
                    <a:pt x="0" y="1521523"/>
                  </a:lnTo>
                  <a:lnTo>
                    <a:pt x="0" y="1511998"/>
                  </a:lnTo>
                  <a:lnTo>
                    <a:pt x="21622" y="1511998"/>
                  </a:lnTo>
                  <a:lnTo>
                    <a:pt x="21622" y="1521523"/>
                  </a:lnTo>
                  <a:close/>
                  <a:moveTo>
                    <a:pt x="21622" y="1467612"/>
                  </a:moveTo>
                  <a:lnTo>
                    <a:pt x="0" y="1467612"/>
                  </a:lnTo>
                  <a:lnTo>
                    <a:pt x="0" y="1458087"/>
                  </a:lnTo>
                  <a:lnTo>
                    <a:pt x="21622" y="1458087"/>
                  </a:lnTo>
                  <a:lnTo>
                    <a:pt x="21622" y="1467612"/>
                  </a:lnTo>
                  <a:close/>
                  <a:moveTo>
                    <a:pt x="21622" y="1413605"/>
                  </a:moveTo>
                  <a:lnTo>
                    <a:pt x="0" y="1413605"/>
                  </a:lnTo>
                  <a:lnTo>
                    <a:pt x="0" y="1404080"/>
                  </a:lnTo>
                  <a:lnTo>
                    <a:pt x="21622" y="1404080"/>
                  </a:lnTo>
                  <a:lnTo>
                    <a:pt x="21622" y="1413605"/>
                  </a:lnTo>
                  <a:close/>
                  <a:moveTo>
                    <a:pt x="21622" y="1359598"/>
                  </a:moveTo>
                  <a:lnTo>
                    <a:pt x="0" y="1359598"/>
                  </a:lnTo>
                  <a:lnTo>
                    <a:pt x="0" y="1350073"/>
                  </a:lnTo>
                  <a:lnTo>
                    <a:pt x="21622" y="1350073"/>
                  </a:lnTo>
                  <a:lnTo>
                    <a:pt x="21622" y="1359598"/>
                  </a:lnTo>
                  <a:close/>
                  <a:moveTo>
                    <a:pt x="21622" y="1251585"/>
                  </a:moveTo>
                  <a:lnTo>
                    <a:pt x="0" y="1251585"/>
                  </a:lnTo>
                  <a:lnTo>
                    <a:pt x="0" y="1242060"/>
                  </a:lnTo>
                  <a:lnTo>
                    <a:pt x="21622" y="1242060"/>
                  </a:lnTo>
                  <a:lnTo>
                    <a:pt x="21622" y="1251585"/>
                  </a:lnTo>
                  <a:close/>
                  <a:moveTo>
                    <a:pt x="21622" y="1197578"/>
                  </a:moveTo>
                  <a:lnTo>
                    <a:pt x="0" y="1197578"/>
                  </a:lnTo>
                  <a:lnTo>
                    <a:pt x="0" y="1188053"/>
                  </a:lnTo>
                  <a:lnTo>
                    <a:pt x="21622" y="1188053"/>
                  </a:lnTo>
                  <a:lnTo>
                    <a:pt x="21622" y="1197578"/>
                  </a:lnTo>
                  <a:close/>
                  <a:moveTo>
                    <a:pt x="21622" y="1143572"/>
                  </a:moveTo>
                  <a:lnTo>
                    <a:pt x="0" y="1143572"/>
                  </a:lnTo>
                  <a:lnTo>
                    <a:pt x="0" y="1134047"/>
                  </a:lnTo>
                  <a:lnTo>
                    <a:pt x="21622" y="1134047"/>
                  </a:lnTo>
                  <a:lnTo>
                    <a:pt x="21622" y="1143572"/>
                  </a:lnTo>
                  <a:close/>
                  <a:moveTo>
                    <a:pt x="21622" y="1089565"/>
                  </a:moveTo>
                  <a:lnTo>
                    <a:pt x="0" y="1089565"/>
                  </a:lnTo>
                  <a:lnTo>
                    <a:pt x="0" y="1080040"/>
                  </a:lnTo>
                  <a:lnTo>
                    <a:pt x="21622" y="1080040"/>
                  </a:lnTo>
                  <a:lnTo>
                    <a:pt x="21622" y="1089565"/>
                  </a:lnTo>
                  <a:close/>
                  <a:moveTo>
                    <a:pt x="21622" y="981551"/>
                  </a:moveTo>
                  <a:lnTo>
                    <a:pt x="0" y="981551"/>
                  </a:lnTo>
                  <a:lnTo>
                    <a:pt x="0" y="972026"/>
                  </a:lnTo>
                  <a:lnTo>
                    <a:pt x="21622" y="972026"/>
                  </a:lnTo>
                  <a:lnTo>
                    <a:pt x="21622" y="981551"/>
                  </a:lnTo>
                  <a:close/>
                  <a:moveTo>
                    <a:pt x="21622" y="927545"/>
                  </a:moveTo>
                  <a:lnTo>
                    <a:pt x="0" y="927545"/>
                  </a:lnTo>
                  <a:lnTo>
                    <a:pt x="0" y="918020"/>
                  </a:lnTo>
                  <a:lnTo>
                    <a:pt x="21622" y="918020"/>
                  </a:lnTo>
                  <a:lnTo>
                    <a:pt x="21622" y="927545"/>
                  </a:lnTo>
                  <a:close/>
                  <a:moveTo>
                    <a:pt x="21622" y="873538"/>
                  </a:moveTo>
                  <a:lnTo>
                    <a:pt x="0" y="873538"/>
                  </a:lnTo>
                  <a:lnTo>
                    <a:pt x="0" y="864013"/>
                  </a:lnTo>
                  <a:lnTo>
                    <a:pt x="21622" y="864013"/>
                  </a:lnTo>
                  <a:lnTo>
                    <a:pt x="21622" y="873538"/>
                  </a:lnTo>
                  <a:close/>
                  <a:moveTo>
                    <a:pt x="21622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21622" y="810006"/>
                  </a:lnTo>
                  <a:lnTo>
                    <a:pt x="21622" y="819531"/>
                  </a:lnTo>
                  <a:close/>
                  <a:moveTo>
                    <a:pt x="21622" y="711518"/>
                  </a:moveTo>
                  <a:lnTo>
                    <a:pt x="0" y="711518"/>
                  </a:lnTo>
                  <a:lnTo>
                    <a:pt x="0" y="701993"/>
                  </a:lnTo>
                  <a:lnTo>
                    <a:pt x="21622" y="701993"/>
                  </a:lnTo>
                  <a:lnTo>
                    <a:pt x="21622" y="711518"/>
                  </a:lnTo>
                  <a:close/>
                  <a:moveTo>
                    <a:pt x="21622" y="657511"/>
                  </a:moveTo>
                  <a:lnTo>
                    <a:pt x="0" y="657511"/>
                  </a:lnTo>
                  <a:lnTo>
                    <a:pt x="0" y="647986"/>
                  </a:lnTo>
                  <a:lnTo>
                    <a:pt x="21622" y="647986"/>
                  </a:lnTo>
                  <a:lnTo>
                    <a:pt x="21622" y="657511"/>
                  </a:lnTo>
                  <a:close/>
                  <a:moveTo>
                    <a:pt x="21622" y="603599"/>
                  </a:moveTo>
                  <a:lnTo>
                    <a:pt x="0" y="603599"/>
                  </a:lnTo>
                  <a:lnTo>
                    <a:pt x="0" y="594074"/>
                  </a:lnTo>
                  <a:lnTo>
                    <a:pt x="21622" y="594074"/>
                  </a:lnTo>
                  <a:lnTo>
                    <a:pt x="21622" y="603599"/>
                  </a:lnTo>
                  <a:close/>
                  <a:moveTo>
                    <a:pt x="21622" y="549593"/>
                  </a:moveTo>
                  <a:lnTo>
                    <a:pt x="0" y="549593"/>
                  </a:lnTo>
                  <a:lnTo>
                    <a:pt x="0" y="540068"/>
                  </a:lnTo>
                  <a:lnTo>
                    <a:pt x="21622" y="540068"/>
                  </a:lnTo>
                  <a:lnTo>
                    <a:pt x="21622" y="549593"/>
                  </a:lnTo>
                  <a:close/>
                  <a:moveTo>
                    <a:pt x="21622" y="441579"/>
                  </a:moveTo>
                  <a:lnTo>
                    <a:pt x="0" y="441579"/>
                  </a:lnTo>
                  <a:lnTo>
                    <a:pt x="0" y="432054"/>
                  </a:lnTo>
                  <a:lnTo>
                    <a:pt x="21622" y="432054"/>
                  </a:lnTo>
                  <a:lnTo>
                    <a:pt x="21622" y="441579"/>
                  </a:lnTo>
                  <a:close/>
                  <a:moveTo>
                    <a:pt x="21622" y="387572"/>
                  </a:moveTo>
                  <a:lnTo>
                    <a:pt x="0" y="387572"/>
                  </a:lnTo>
                  <a:lnTo>
                    <a:pt x="0" y="378047"/>
                  </a:lnTo>
                  <a:lnTo>
                    <a:pt x="21622" y="378047"/>
                  </a:lnTo>
                  <a:lnTo>
                    <a:pt x="21622" y="387572"/>
                  </a:lnTo>
                  <a:close/>
                  <a:moveTo>
                    <a:pt x="21622" y="333566"/>
                  </a:moveTo>
                  <a:lnTo>
                    <a:pt x="0" y="333566"/>
                  </a:lnTo>
                  <a:lnTo>
                    <a:pt x="0" y="324041"/>
                  </a:lnTo>
                  <a:lnTo>
                    <a:pt x="21622" y="324041"/>
                  </a:lnTo>
                  <a:lnTo>
                    <a:pt x="21622" y="333566"/>
                  </a:lnTo>
                  <a:close/>
                  <a:moveTo>
                    <a:pt x="21622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21622" y="270034"/>
                  </a:lnTo>
                  <a:lnTo>
                    <a:pt x="21622" y="279559"/>
                  </a:lnTo>
                  <a:close/>
                  <a:moveTo>
                    <a:pt x="21622" y="171545"/>
                  </a:moveTo>
                  <a:lnTo>
                    <a:pt x="0" y="171545"/>
                  </a:lnTo>
                  <a:lnTo>
                    <a:pt x="0" y="162020"/>
                  </a:lnTo>
                  <a:lnTo>
                    <a:pt x="21622" y="162020"/>
                  </a:lnTo>
                  <a:lnTo>
                    <a:pt x="21622" y="171545"/>
                  </a:lnTo>
                  <a:close/>
                  <a:moveTo>
                    <a:pt x="21622" y="117538"/>
                  </a:moveTo>
                  <a:lnTo>
                    <a:pt x="0" y="117538"/>
                  </a:lnTo>
                  <a:lnTo>
                    <a:pt x="0" y="108013"/>
                  </a:lnTo>
                  <a:lnTo>
                    <a:pt x="21622" y="108013"/>
                  </a:lnTo>
                  <a:lnTo>
                    <a:pt x="21622" y="117538"/>
                  </a:lnTo>
                  <a:close/>
                  <a:moveTo>
                    <a:pt x="21622" y="63532"/>
                  </a:moveTo>
                  <a:lnTo>
                    <a:pt x="0" y="63532"/>
                  </a:lnTo>
                  <a:lnTo>
                    <a:pt x="0" y="54007"/>
                  </a:lnTo>
                  <a:lnTo>
                    <a:pt x="21622" y="54007"/>
                  </a:lnTo>
                  <a:lnTo>
                    <a:pt x="21622" y="63532"/>
                  </a:lnTo>
                  <a:close/>
                  <a:moveTo>
                    <a:pt x="21622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622" y="0"/>
                  </a:lnTo>
                  <a:lnTo>
                    <a:pt x="21622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8927EF66-01CB-4513-B1F4-5F04993B1494}"/>
                </a:ext>
              </a:extLst>
            </p:cNvPr>
            <p:cNvSpPr/>
            <p:nvPr/>
          </p:nvSpPr>
          <p:spPr>
            <a:xfrm>
              <a:off x="3925890" y="944371"/>
              <a:ext cx="38100" cy="4867275"/>
            </a:xfrm>
            <a:custGeom>
              <a:avLst/>
              <a:gdLst>
                <a:gd name="connsiteX0" fmla="*/ 43243 w 38100"/>
                <a:gd name="connsiteY0" fmla="*/ 4869561 h 4867275"/>
                <a:gd name="connsiteX1" fmla="*/ 0 w 38100"/>
                <a:gd name="connsiteY1" fmla="*/ 4869561 h 4867275"/>
                <a:gd name="connsiteX2" fmla="*/ 0 w 38100"/>
                <a:gd name="connsiteY2" fmla="*/ 4860036 h 4867275"/>
                <a:gd name="connsiteX3" fmla="*/ 43243 w 38100"/>
                <a:gd name="connsiteY3" fmla="*/ 4860036 h 4867275"/>
                <a:gd name="connsiteX4" fmla="*/ 43243 w 38100"/>
                <a:gd name="connsiteY4" fmla="*/ 4869561 h 4867275"/>
                <a:gd name="connsiteX5" fmla="*/ 43243 w 38100"/>
                <a:gd name="connsiteY5" fmla="*/ 4599527 h 4867275"/>
                <a:gd name="connsiteX6" fmla="*/ 0 w 38100"/>
                <a:gd name="connsiteY6" fmla="*/ 4599527 h 4867275"/>
                <a:gd name="connsiteX7" fmla="*/ 0 w 38100"/>
                <a:gd name="connsiteY7" fmla="*/ 4590002 h 4867275"/>
                <a:gd name="connsiteX8" fmla="*/ 43243 w 38100"/>
                <a:gd name="connsiteY8" fmla="*/ 4590002 h 4867275"/>
                <a:gd name="connsiteX9" fmla="*/ 43243 w 38100"/>
                <a:gd name="connsiteY9" fmla="*/ 4599527 h 4867275"/>
                <a:gd name="connsiteX10" fmla="*/ 43243 w 38100"/>
                <a:gd name="connsiteY10" fmla="*/ 4329494 h 4867275"/>
                <a:gd name="connsiteX11" fmla="*/ 0 w 38100"/>
                <a:gd name="connsiteY11" fmla="*/ 4329494 h 4867275"/>
                <a:gd name="connsiteX12" fmla="*/ 0 w 38100"/>
                <a:gd name="connsiteY12" fmla="*/ 4319969 h 4867275"/>
                <a:gd name="connsiteX13" fmla="*/ 43243 w 38100"/>
                <a:gd name="connsiteY13" fmla="*/ 4319969 h 4867275"/>
                <a:gd name="connsiteX14" fmla="*/ 43243 w 38100"/>
                <a:gd name="connsiteY14" fmla="*/ 4329494 h 4867275"/>
                <a:gd name="connsiteX15" fmla="*/ 43243 w 38100"/>
                <a:gd name="connsiteY15" fmla="*/ 4059555 h 4867275"/>
                <a:gd name="connsiteX16" fmla="*/ 0 w 38100"/>
                <a:gd name="connsiteY16" fmla="*/ 4059555 h 4867275"/>
                <a:gd name="connsiteX17" fmla="*/ 0 w 38100"/>
                <a:gd name="connsiteY17" fmla="*/ 4050030 h 4867275"/>
                <a:gd name="connsiteX18" fmla="*/ 43243 w 38100"/>
                <a:gd name="connsiteY18" fmla="*/ 4050030 h 4867275"/>
                <a:gd name="connsiteX19" fmla="*/ 43243 w 38100"/>
                <a:gd name="connsiteY19" fmla="*/ 4059555 h 4867275"/>
                <a:gd name="connsiteX20" fmla="*/ 43243 w 38100"/>
                <a:gd name="connsiteY20" fmla="*/ 3519488 h 4867275"/>
                <a:gd name="connsiteX21" fmla="*/ 0 w 38100"/>
                <a:gd name="connsiteY21" fmla="*/ 3519488 h 4867275"/>
                <a:gd name="connsiteX22" fmla="*/ 0 w 38100"/>
                <a:gd name="connsiteY22" fmla="*/ 3509963 h 4867275"/>
                <a:gd name="connsiteX23" fmla="*/ 43243 w 38100"/>
                <a:gd name="connsiteY23" fmla="*/ 3509963 h 4867275"/>
                <a:gd name="connsiteX24" fmla="*/ 43243 w 38100"/>
                <a:gd name="connsiteY24" fmla="*/ 3519488 h 4867275"/>
                <a:gd name="connsiteX25" fmla="*/ 43243 w 38100"/>
                <a:gd name="connsiteY25" fmla="*/ 3249549 h 4867275"/>
                <a:gd name="connsiteX26" fmla="*/ 0 w 38100"/>
                <a:gd name="connsiteY26" fmla="*/ 3249549 h 4867275"/>
                <a:gd name="connsiteX27" fmla="*/ 0 w 38100"/>
                <a:gd name="connsiteY27" fmla="*/ 3240024 h 4867275"/>
                <a:gd name="connsiteX28" fmla="*/ 43243 w 38100"/>
                <a:gd name="connsiteY28" fmla="*/ 3240024 h 4867275"/>
                <a:gd name="connsiteX29" fmla="*/ 43243 w 38100"/>
                <a:gd name="connsiteY29" fmla="*/ 3249549 h 4867275"/>
                <a:gd name="connsiteX30" fmla="*/ 43243 w 38100"/>
                <a:gd name="connsiteY30" fmla="*/ 2979515 h 4867275"/>
                <a:gd name="connsiteX31" fmla="*/ 0 w 38100"/>
                <a:gd name="connsiteY31" fmla="*/ 2979515 h 4867275"/>
                <a:gd name="connsiteX32" fmla="*/ 0 w 38100"/>
                <a:gd name="connsiteY32" fmla="*/ 2969990 h 4867275"/>
                <a:gd name="connsiteX33" fmla="*/ 43243 w 38100"/>
                <a:gd name="connsiteY33" fmla="*/ 2969990 h 4867275"/>
                <a:gd name="connsiteX34" fmla="*/ 43243 w 38100"/>
                <a:gd name="connsiteY34" fmla="*/ 2979515 h 4867275"/>
                <a:gd name="connsiteX35" fmla="*/ 43243 w 38100"/>
                <a:gd name="connsiteY35" fmla="*/ 2709577 h 4867275"/>
                <a:gd name="connsiteX36" fmla="*/ 0 w 38100"/>
                <a:gd name="connsiteY36" fmla="*/ 2709577 h 4867275"/>
                <a:gd name="connsiteX37" fmla="*/ 0 w 38100"/>
                <a:gd name="connsiteY37" fmla="*/ 2700052 h 4867275"/>
                <a:gd name="connsiteX38" fmla="*/ 43243 w 38100"/>
                <a:gd name="connsiteY38" fmla="*/ 2700052 h 4867275"/>
                <a:gd name="connsiteX39" fmla="*/ 43243 w 38100"/>
                <a:gd name="connsiteY39" fmla="*/ 2709577 h 4867275"/>
                <a:gd name="connsiteX40" fmla="*/ 43243 w 38100"/>
                <a:gd name="connsiteY40" fmla="*/ 2169509 h 4867275"/>
                <a:gd name="connsiteX41" fmla="*/ 0 w 38100"/>
                <a:gd name="connsiteY41" fmla="*/ 2169509 h 4867275"/>
                <a:gd name="connsiteX42" fmla="*/ 0 w 38100"/>
                <a:gd name="connsiteY42" fmla="*/ 2159984 h 4867275"/>
                <a:gd name="connsiteX43" fmla="*/ 43243 w 38100"/>
                <a:gd name="connsiteY43" fmla="*/ 2159984 h 4867275"/>
                <a:gd name="connsiteX44" fmla="*/ 43243 w 38100"/>
                <a:gd name="connsiteY44" fmla="*/ 2169509 h 4867275"/>
                <a:gd name="connsiteX45" fmla="*/ 43243 w 38100"/>
                <a:gd name="connsiteY45" fmla="*/ 1899571 h 4867275"/>
                <a:gd name="connsiteX46" fmla="*/ 0 w 38100"/>
                <a:gd name="connsiteY46" fmla="*/ 1899571 h 4867275"/>
                <a:gd name="connsiteX47" fmla="*/ 0 w 38100"/>
                <a:gd name="connsiteY47" fmla="*/ 1890046 h 4867275"/>
                <a:gd name="connsiteX48" fmla="*/ 43243 w 38100"/>
                <a:gd name="connsiteY48" fmla="*/ 1890046 h 4867275"/>
                <a:gd name="connsiteX49" fmla="*/ 43243 w 38100"/>
                <a:gd name="connsiteY49" fmla="*/ 1899571 h 4867275"/>
                <a:gd name="connsiteX50" fmla="*/ 43243 w 38100"/>
                <a:gd name="connsiteY50" fmla="*/ 1629537 h 4867275"/>
                <a:gd name="connsiteX51" fmla="*/ 0 w 38100"/>
                <a:gd name="connsiteY51" fmla="*/ 1629537 h 4867275"/>
                <a:gd name="connsiteX52" fmla="*/ 0 w 38100"/>
                <a:gd name="connsiteY52" fmla="*/ 1620012 h 4867275"/>
                <a:gd name="connsiteX53" fmla="*/ 43243 w 38100"/>
                <a:gd name="connsiteY53" fmla="*/ 1620012 h 4867275"/>
                <a:gd name="connsiteX54" fmla="*/ 43243 w 38100"/>
                <a:gd name="connsiteY54" fmla="*/ 1629537 h 4867275"/>
                <a:gd name="connsiteX55" fmla="*/ 43243 w 38100"/>
                <a:gd name="connsiteY55" fmla="*/ 1359503 h 4867275"/>
                <a:gd name="connsiteX56" fmla="*/ 0 w 38100"/>
                <a:gd name="connsiteY56" fmla="*/ 1359503 h 4867275"/>
                <a:gd name="connsiteX57" fmla="*/ 0 w 38100"/>
                <a:gd name="connsiteY57" fmla="*/ 1349978 h 4867275"/>
                <a:gd name="connsiteX58" fmla="*/ 43243 w 38100"/>
                <a:gd name="connsiteY58" fmla="*/ 1349978 h 4867275"/>
                <a:gd name="connsiteX59" fmla="*/ 43243 w 38100"/>
                <a:gd name="connsiteY59" fmla="*/ 1359503 h 4867275"/>
                <a:gd name="connsiteX60" fmla="*/ 43243 w 38100"/>
                <a:gd name="connsiteY60" fmla="*/ 819531 h 4867275"/>
                <a:gd name="connsiteX61" fmla="*/ 0 w 38100"/>
                <a:gd name="connsiteY61" fmla="*/ 819531 h 4867275"/>
                <a:gd name="connsiteX62" fmla="*/ 0 w 38100"/>
                <a:gd name="connsiteY62" fmla="*/ 810006 h 4867275"/>
                <a:gd name="connsiteX63" fmla="*/ 43243 w 38100"/>
                <a:gd name="connsiteY63" fmla="*/ 810006 h 4867275"/>
                <a:gd name="connsiteX64" fmla="*/ 43243 w 38100"/>
                <a:gd name="connsiteY64" fmla="*/ 819531 h 4867275"/>
                <a:gd name="connsiteX65" fmla="*/ 43243 w 38100"/>
                <a:gd name="connsiteY65" fmla="*/ 549497 h 4867275"/>
                <a:gd name="connsiteX66" fmla="*/ 0 w 38100"/>
                <a:gd name="connsiteY66" fmla="*/ 549497 h 4867275"/>
                <a:gd name="connsiteX67" fmla="*/ 0 w 38100"/>
                <a:gd name="connsiteY67" fmla="*/ 539972 h 4867275"/>
                <a:gd name="connsiteX68" fmla="*/ 43243 w 38100"/>
                <a:gd name="connsiteY68" fmla="*/ 539972 h 4867275"/>
                <a:gd name="connsiteX69" fmla="*/ 43243 w 38100"/>
                <a:gd name="connsiteY69" fmla="*/ 549497 h 4867275"/>
                <a:gd name="connsiteX70" fmla="*/ 43243 w 38100"/>
                <a:gd name="connsiteY70" fmla="*/ 279559 h 4867275"/>
                <a:gd name="connsiteX71" fmla="*/ 0 w 38100"/>
                <a:gd name="connsiteY71" fmla="*/ 279559 h 4867275"/>
                <a:gd name="connsiteX72" fmla="*/ 0 w 38100"/>
                <a:gd name="connsiteY72" fmla="*/ 270034 h 4867275"/>
                <a:gd name="connsiteX73" fmla="*/ 43243 w 38100"/>
                <a:gd name="connsiteY73" fmla="*/ 270034 h 4867275"/>
                <a:gd name="connsiteX74" fmla="*/ 43243 w 38100"/>
                <a:gd name="connsiteY74" fmla="*/ 279559 h 4867275"/>
                <a:gd name="connsiteX75" fmla="*/ 43243 w 38100"/>
                <a:gd name="connsiteY75" fmla="*/ 9525 h 4867275"/>
                <a:gd name="connsiteX76" fmla="*/ 0 w 38100"/>
                <a:gd name="connsiteY76" fmla="*/ 9525 h 4867275"/>
                <a:gd name="connsiteX77" fmla="*/ 0 w 38100"/>
                <a:gd name="connsiteY77" fmla="*/ 0 h 4867275"/>
                <a:gd name="connsiteX78" fmla="*/ 43243 w 38100"/>
                <a:gd name="connsiteY78" fmla="*/ 0 h 4867275"/>
                <a:gd name="connsiteX79" fmla="*/ 43243 w 38100"/>
                <a:gd name="connsiteY79" fmla="*/ 9525 h 486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8100" h="4867275">
                  <a:moveTo>
                    <a:pt x="43243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43243" y="4860036"/>
                  </a:lnTo>
                  <a:lnTo>
                    <a:pt x="43243" y="4869561"/>
                  </a:lnTo>
                  <a:close/>
                  <a:moveTo>
                    <a:pt x="43243" y="4599527"/>
                  </a:moveTo>
                  <a:lnTo>
                    <a:pt x="0" y="4599527"/>
                  </a:lnTo>
                  <a:lnTo>
                    <a:pt x="0" y="4590002"/>
                  </a:lnTo>
                  <a:lnTo>
                    <a:pt x="43243" y="4590002"/>
                  </a:lnTo>
                  <a:lnTo>
                    <a:pt x="43243" y="4599527"/>
                  </a:lnTo>
                  <a:close/>
                  <a:moveTo>
                    <a:pt x="43243" y="4329494"/>
                  </a:moveTo>
                  <a:lnTo>
                    <a:pt x="0" y="4329494"/>
                  </a:lnTo>
                  <a:lnTo>
                    <a:pt x="0" y="4319969"/>
                  </a:lnTo>
                  <a:lnTo>
                    <a:pt x="43243" y="4319969"/>
                  </a:lnTo>
                  <a:lnTo>
                    <a:pt x="43243" y="4329494"/>
                  </a:lnTo>
                  <a:close/>
                  <a:moveTo>
                    <a:pt x="43243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43243" y="4050030"/>
                  </a:lnTo>
                  <a:lnTo>
                    <a:pt x="43243" y="4059555"/>
                  </a:lnTo>
                  <a:close/>
                  <a:moveTo>
                    <a:pt x="43243" y="3519488"/>
                  </a:moveTo>
                  <a:lnTo>
                    <a:pt x="0" y="3519488"/>
                  </a:lnTo>
                  <a:lnTo>
                    <a:pt x="0" y="3509963"/>
                  </a:lnTo>
                  <a:lnTo>
                    <a:pt x="43243" y="3509963"/>
                  </a:lnTo>
                  <a:lnTo>
                    <a:pt x="43243" y="3519488"/>
                  </a:lnTo>
                  <a:close/>
                  <a:moveTo>
                    <a:pt x="43243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43243" y="3240024"/>
                  </a:lnTo>
                  <a:lnTo>
                    <a:pt x="43243" y="3249549"/>
                  </a:lnTo>
                  <a:close/>
                  <a:moveTo>
                    <a:pt x="43243" y="2979515"/>
                  </a:moveTo>
                  <a:lnTo>
                    <a:pt x="0" y="2979515"/>
                  </a:lnTo>
                  <a:lnTo>
                    <a:pt x="0" y="2969990"/>
                  </a:lnTo>
                  <a:lnTo>
                    <a:pt x="43243" y="2969990"/>
                  </a:lnTo>
                  <a:lnTo>
                    <a:pt x="43243" y="2979515"/>
                  </a:lnTo>
                  <a:close/>
                  <a:moveTo>
                    <a:pt x="43243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43243" y="2700052"/>
                  </a:lnTo>
                  <a:lnTo>
                    <a:pt x="43243" y="2709577"/>
                  </a:lnTo>
                  <a:close/>
                  <a:moveTo>
                    <a:pt x="43243" y="2169509"/>
                  </a:moveTo>
                  <a:lnTo>
                    <a:pt x="0" y="2169509"/>
                  </a:lnTo>
                  <a:lnTo>
                    <a:pt x="0" y="2159984"/>
                  </a:lnTo>
                  <a:lnTo>
                    <a:pt x="43243" y="2159984"/>
                  </a:lnTo>
                  <a:lnTo>
                    <a:pt x="43243" y="2169509"/>
                  </a:lnTo>
                  <a:close/>
                  <a:moveTo>
                    <a:pt x="43243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43243" y="1890046"/>
                  </a:lnTo>
                  <a:lnTo>
                    <a:pt x="43243" y="1899571"/>
                  </a:lnTo>
                  <a:close/>
                  <a:moveTo>
                    <a:pt x="43243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43243" y="1620012"/>
                  </a:lnTo>
                  <a:lnTo>
                    <a:pt x="43243" y="1629537"/>
                  </a:lnTo>
                  <a:close/>
                  <a:moveTo>
                    <a:pt x="43243" y="1359503"/>
                  </a:moveTo>
                  <a:lnTo>
                    <a:pt x="0" y="1359503"/>
                  </a:lnTo>
                  <a:lnTo>
                    <a:pt x="0" y="1349978"/>
                  </a:lnTo>
                  <a:lnTo>
                    <a:pt x="43243" y="1349978"/>
                  </a:lnTo>
                  <a:lnTo>
                    <a:pt x="43243" y="1359503"/>
                  </a:lnTo>
                  <a:close/>
                  <a:moveTo>
                    <a:pt x="43243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43243" y="810006"/>
                  </a:lnTo>
                  <a:lnTo>
                    <a:pt x="43243" y="819531"/>
                  </a:lnTo>
                  <a:close/>
                  <a:moveTo>
                    <a:pt x="43243" y="549497"/>
                  </a:moveTo>
                  <a:lnTo>
                    <a:pt x="0" y="549497"/>
                  </a:lnTo>
                  <a:lnTo>
                    <a:pt x="0" y="539972"/>
                  </a:lnTo>
                  <a:lnTo>
                    <a:pt x="43243" y="539972"/>
                  </a:lnTo>
                  <a:lnTo>
                    <a:pt x="43243" y="549497"/>
                  </a:lnTo>
                  <a:close/>
                  <a:moveTo>
                    <a:pt x="43243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43243" y="270034"/>
                  </a:lnTo>
                  <a:lnTo>
                    <a:pt x="43243" y="279559"/>
                  </a:lnTo>
                  <a:close/>
                  <a:moveTo>
                    <a:pt x="43243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43243" y="0"/>
                  </a:lnTo>
                  <a:lnTo>
                    <a:pt x="43243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6A743291-7BCF-49D1-84FC-D151A9CF745E}"/>
                </a:ext>
              </a:extLst>
            </p:cNvPr>
            <p:cNvSpPr/>
            <p:nvPr/>
          </p:nvSpPr>
          <p:spPr>
            <a:xfrm>
              <a:off x="3909697" y="668337"/>
              <a:ext cx="66675" cy="5419725"/>
            </a:xfrm>
            <a:custGeom>
              <a:avLst/>
              <a:gdLst>
                <a:gd name="connsiteX0" fmla="*/ 21622 w 66675"/>
                <a:gd name="connsiteY0" fmla="*/ 5400008 h 5419725"/>
                <a:gd name="connsiteX1" fmla="*/ 21622 w 66675"/>
                <a:gd name="connsiteY1" fmla="*/ 5421630 h 5419725"/>
                <a:gd name="connsiteX2" fmla="*/ 0 w 66675"/>
                <a:gd name="connsiteY2" fmla="*/ 5416201 h 5419725"/>
                <a:gd name="connsiteX3" fmla="*/ 0 w 66675"/>
                <a:gd name="connsiteY3" fmla="*/ 5405438 h 5419725"/>
                <a:gd name="connsiteX4" fmla="*/ 21622 w 66675"/>
                <a:gd name="connsiteY4" fmla="*/ 5400008 h 5419725"/>
                <a:gd name="connsiteX5" fmla="*/ 54007 w 66675"/>
                <a:gd name="connsiteY5" fmla="*/ 5400008 h 5419725"/>
                <a:gd name="connsiteX6" fmla="*/ 54007 w 66675"/>
                <a:gd name="connsiteY6" fmla="*/ 5421630 h 5419725"/>
                <a:gd name="connsiteX7" fmla="*/ 75629 w 66675"/>
                <a:gd name="connsiteY7" fmla="*/ 5416201 h 5419725"/>
                <a:gd name="connsiteX8" fmla="*/ 75629 w 66675"/>
                <a:gd name="connsiteY8" fmla="*/ 5405438 h 5419725"/>
                <a:gd name="connsiteX9" fmla="*/ 54007 w 66675"/>
                <a:gd name="connsiteY9" fmla="*/ 5400008 h 5419725"/>
                <a:gd name="connsiteX10" fmla="*/ 0 w 66675"/>
                <a:gd name="connsiteY10" fmla="*/ 4055364 h 5419725"/>
                <a:gd name="connsiteX11" fmla="*/ 0 w 66675"/>
                <a:gd name="connsiteY11" fmla="*/ 4066128 h 5419725"/>
                <a:gd name="connsiteX12" fmla="*/ 21622 w 66675"/>
                <a:gd name="connsiteY12" fmla="*/ 4071557 h 5419725"/>
                <a:gd name="connsiteX13" fmla="*/ 21622 w 66675"/>
                <a:gd name="connsiteY13" fmla="*/ 4049935 h 5419725"/>
                <a:gd name="connsiteX14" fmla="*/ 0 w 66675"/>
                <a:gd name="connsiteY14" fmla="*/ 4055364 h 5419725"/>
                <a:gd name="connsiteX15" fmla="*/ 54007 w 66675"/>
                <a:gd name="connsiteY15" fmla="*/ 4050030 h 5419725"/>
                <a:gd name="connsiteX16" fmla="*/ 54007 w 66675"/>
                <a:gd name="connsiteY16" fmla="*/ 4071652 h 5419725"/>
                <a:gd name="connsiteX17" fmla="*/ 75629 w 66675"/>
                <a:gd name="connsiteY17" fmla="*/ 4066223 h 5419725"/>
                <a:gd name="connsiteX18" fmla="*/ 75629 w 66675"/>
                <a:gd name="connsiteY18" fmla="*/ 4055459 h 5419725"/>
                <a:gd name="connsiteX19" fmla="*/ 54007 w 66675"/>
                <a:gd name="connsiteY19" fmla="*/ 4050030 h 5419725"/>
                <a:gd name="connsiteX20" fmla="*/ 0 w 66675"/>
                <a:gd name="connsiteY20" fmla="*/ 2705386 h 5419725"/>
                <a:gd name="connsiteX21" fmla="*/ 0 w 66675"/>
                <a:gd name="connsiteY21" fmla="*/ 2716149 h 5419725"/>
                <a:gd name="connsiteX22" fmla="*/ 21622 w 66675"/>
                <a:gd name="connsiteY22" fmla="*/ 2721578 h 5419725"/>
                <a:gd name="connsiteX23" fmla="*/ 21622 w 66675"/>
                <a:gd name="connsiteY23" fmla="*/ 2699957 h 5419725"/>
                <a:gd name="connsiteX24" fmla="*/ 0 w 66675"/>
                <a:gd name="connsiteY24" fmla="*/ 2705386 h 5419725"/>
                <a:gd name="connsiteX25" fmla="*/ 54007 w 66675"/>
                <a:gd name="connsiteY25" fmla="*/ 2699957 h 5419725"/>
                <a:gd name="connsiteX26" fmla="*/ 54007 w 66675"/>
                <a:gd name="connsiteY26" fmla="*/ 2721578 h 5419725"/>
                <a:gd name="connsiteX27" fmla="*/ 75629 w 66675"/>
                <a:gd name="connsiteY27" fmla="*/ 2716149 h 5419725"/>
                <a:gd name="connsiteX28" fmla="*/ 75629 w 66675"/>
                <a:gd name="connsiteY28" fmla="*/ 2705386 h 5419725"/>
                <a:gd name="connsiteX29" fmla="*/ 54007 w 66675"/>
                <a:gd name="connsiteY29" fmla="*/ 2699957 h 5419725"/>
                <a:gd name="connsiteX30" fmla="*/ 0 w 66675"/>
                <a:gd name="connsiteY30" fmla="*/ 1355408 h 5419725"/>
                <a:gd name="connsiteX31" fmla="*/ 0 w 66675"/>
                <a:gd name="connsiteY31" fmla="*/ 1366171 h 5419725"/>
                <a:gd name="connsiteX32" fmla="*/ 21622 w 66675"/>
                <a:gd name="connsiteY32" fmla="*/ 1371600 h 5419725"/>
                <a:gd name="connsiteX33" fmla="*/ 21622 w 66675"/>
                <a:gd name="connsiteY33" fmla="*/ 1349978 h 5419725"/>
                <a:gd name="connsiteX34" fmla="*/ 0 w 66675"/>
                <a:gd name="connsiteY34" fmla="*/ 1355408 h 5419725"/>
                <a:gd name="connsiteX35" fmla="*/ 54007 w 66675"/>
                <a:gd name="connsiteY35" fmla="*/ 1349978 h 5419725"/>
                <a:gd name="connsiteX36" fmla="*/ 54007 w 66675"/>
                <a:gd name="connsiteY36" fmla="*/ 1371600 h 5419725"/>
                <a:gd name="connsiteX37" fmla="*/ 75629 w 66675"/>
                <a:gd name="connsiteY37" fmla="*/ 1366171 h 5419725"/>
                <a:gd name="connsiteX38" fmla="*/ 75629 w 66675"/>
                <a:gd name="connsiteY38" fmla="*/ 1355408 h 5419725"/>
                <a:gd name="connsiteX39" fmla="*/ 54007 w 66675"/>
                <a:gd name="connsiteY39" fmla="*/ 1349978 h 5419725"/>
                <a:gd name="connsiteX40" fmla="*/ 0 w 66675"/>
                <a:gd name="connsiteY40" fmla="*/ 5429 h 5419725"/>
                <a:gd name="connsiteX41" fmla="*/ 0 w 66675"/>
                <a:gd name="connsiteY41" fmla="*/ 16193 h 5419725"/>
                <a:gd name="connsiteX42" fmla="*/ 21622 w 66675"/>
                <a:gd name="connsiteY42" fmla="*/ 21622 h 5419725"/>
                <a:gd name="connsiteX43" fmla="*/ 21622 w 66675"/>
                <a:gd name="connsiteY43" fmla="*/ 0 h 5419725"/>
                <a:gd name="connsiteX44" fmla="*/ 0 w 66675"/>
                <a:gd name="connsiteY44" fmla="*/ 5429 h 5419725"/>
                <a:gd name="connsiteX45" fmla="*/ 54007 w 66675"/>
                <a:gd name="connsiteY45" fmla="*/ 0 h 5419725"/>
                <a:gd name="connsiteX46" fmla="*/ 54007 w 66675"/>
                <a:gd name="connsiteY46" fmla="*/ 21622 h 5419725"/>
                <a:gd name="connsiteX47" fmla="*/ 75629 w 66675"/>
                <a:gd name="connsiteY47" fmla="*/ 16193 h 5419725"/>
                <a:gd name="connsiteX48" fmla="*/ 75629 w 66675"/>
                <a:gd name="connsiteY48" fmla="*/ 5429 h 5419725"/>
                <a:gd name="connsiteX49" fmla="*/ 54007 w 66675"/>
                <a:gd name="connsiteY49" fmla="*/ 0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6675" h="5419725">
                  <a:moveTo>
                    <a:pt x="21622" y="5400008"/>
                  </a:moveTo>
                  <a:lnTo>
                    <a:pt x="21622" y="5421630"/>
                  </a:lnTo>
                  <a:lnTo>
                    <a:pt x="0" y="5416201"/>
                  </a:lnTo>
                  <a:lnTo>
                    <a:pt x="0" y="5405438"/>
                  </a:lnTo>
                  <a:lnTo>
                    <a:pt x="21622" y="5400008"/>
                  </a:lnTo>
                  <a:close/>
                  <a:moveTo>
                    <a:pt x="54007" y="5400008"/>
                  </a:moveTo>
                  <a:lnTo>
                    <a:pt x="54007" y="5421630"/>
                  </a:lnTo>
                  <a:lnTo>
                    <a:pt x="75629" y="5416201"/>
                  </a:lnTo>
                  <a:lnTo>
                    <a:pt x="75629" y="5405438"/>
                  </a:lnTo>
                  <a:lnTo>
                    <a:pt x="54007" y="5400008"/>
                  </a:lnTo>
                  <a:close/>
                  <a:moveTo>
                    <a:pt x="0" y="4055364"/>
                  </a:moveTo>
                  <a:lnTo>
                    <a:pt x="0" y="4066128"/>
                  </a:lnTo>
                  <a:lnTo>
                    <a:pt x="21622" y="4071557"/>
                  </a:lnTo>
                  <a:lnTo>
                    <a:pt x="21622" y="4049935"/>
                  </a:lnTo>
                  <a:lnTo>
                    <a:pt x="0" y="4055364"/>
                  </a:lnTo>
                  <a:close/>
                  <a:moveTo>
                    <a:pt x="54007" y="4050030"/>
                  </a:moveTo>
                  <a:lnTo>
                    <a:pt x="54007" y="4071652"/>
                  </a:lnTo>
                  <a:lnTo>
                    <a:pt x="75629" y="4066223"/>
                  </a:lnTo>
                  <a:lnTo>
                    <a:pt x="75629" y="4055459"/>
                  </a:lnTo>
                  <a:lnTo>
                    <a:pt x="54007" y="4050030"/>
                  </a:lnTo>
                  <a:close/>
                  <a:moveTo>
                    <a:pt x="0" y="2705386"/>
                  </a:moveTo>
                  <a:lnTo>
                    <a:pt x="0" y="2716149"/>
                  </a:lnTo>
                  <a:lnTo>
                    <a:pt x="21622" y="2721578"/>
                  </a:lnTo>
                  <a:lnTo>
                    <a:pt x="21622" y="2699957"/>
                  </a:lnTo>
                  <a:lnTo>
                    <a:pt x="0" y="2705386"/>
                  </a:lnTo>
                  <a:close/>
                  <a:moveTo>
                    <a:pt x="54007" y="2699957"/>
                  </a:moveTo>
                  <a:lnTo>
                    <a:pt x="54007" y="2721578"/>
                  </a:lnTo>
                  <a:lnTo>
                    <a:pt x="75629" y="2716149"/>
                  </a:lnTo>
                  <a:lnTo>
                    <a:pt x="75629" y="2705386"/>
                  </a:lnTo>
                  <a:lnTo>
                    <a:pt x="54007" y="2699957"/>
                  </a:lnTo>
                  <a:close/>
                  <a:moveTo>
                    <a:pt x="0" y="1355408"/>
                  </a:moveTo>
                  <a:lnTo>
                    <a:pt x="0" y="1366171"/>
                  </a:lnTo>
                  <a:lnTo>
                    <a:pt x="21622" y="1371600"/>
                  </a:lnTo>
                  <a:lnTo>
                    <a:pt x="21622" y="1349978"/>
                  </a:lnTo>
                  <a:lnTo>
                    <a:pt x="0" y="1355408"/>
                  </a:lnTo>
                  <a:close/>
                  <a:moveTo>
                    <a:pt x="54007" y="1349978"/>
                  </a:moveTo>
                  <a:lnTo>
                    <a:pt x="54007" y="1371600"/>
                  </a:lnTo>
                  <a:lnTo>
                    <a:pt x="75629" y="1366171"/>
                  </a:lnTo>
                  <a:lnTo>
                    <a:pt x="75629" y="1355408"/>
                  </a:lnTo>
                  <a:lnTo>
                    <a:pt x="54007" y="1349978"/>
                  </a:lnTo>
                  <a:close/>
                  <a:moveTo>
                    <a:pt x="0" y="5429"/>
                  </a:moveTo>
                  <a:lnTo>
                    <a:pt x="0" y="16193"/>
                  </a:lnTo>
                  <a:lnTo>
                    <a:pt x="21622" y="21622"/>
                  </a:lnTo>
                  <a:lnTo>
                    <a:pt x="21622" y="0"/>
                  </a:lnTo>
                  <a:lnTo>
                    <a:pt x="0" y="5429"/>
                  </a:lnTo>
                  <a:close/>
                  <a:moveTo>
                    <a:pt x="54007" y="0"/>
                  </a:moveTo>
                  <a:lnTo>
                    <a:pt x="54007" y="21622"/>
                  </a:lnTo>
                  <a:lnTo>
                    <a:pt x="75629" y="16193"/>
                  </a:lnTo>
                  <a:lnTo>
                    <a:pt x="75629" y="5429"/>
                  </a:lnTo>
                  <a:lnTo>
                    <a:pt x="540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F21D5065-9559-DA72-63A8-C320D107A038}"/>
              </a:ext>
            </a:extLst>
          </p:cNvPr>
          <p:cNvSpPr/>
          <p:nvPr/>
        </p:nvSpPr>
        <p:spPr>
          <a:xfrm>
            <a:off x="6739709" y="2542285"/>
            <a:ext cx="4695496" cy="11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System </a:t>
            </a:r>
          </a:p>
          <a:p>
            <a:pPr algn="ctr">
              <a:lnSpc>
                <a:spcPct val="130000"/>
              </a:lnSpc>
            </a:pPr>
            <a:r>
              <a:rPr lang="en-US" altLang="zh-CN" sz="2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192555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A35688C-A93E-4EE9-9EFD-6D5C1786336F}"/>
              </a:ext>
            </a:extLst>
          </p:cNvPr>
          <p:cNvGrpSpPr/>
          <p:nvPr/>
        </p:nvGrpSpPr>
        <p:grpSpPr>
          <a:xfrm>
            <a:off x="395533" y="390278"/>
            <a:ext cx="207236" cy="6077445"/>
            <a:chOff x="3909697" y="668337"/>
            <a:chExt cx="66675" cy="5419725"/>
          </a:xfrm>
          <a:solidFill>
            <a:sysClr val="window" lastClr="FFFFFF">
              <a:alpha val="30000"/>
            </a:sysClr>
          </a:solidFill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B147393-9571-42FE-80F5-2423AFFB95C4}"/>
                </a:ext>
              </a:extLst>
            </p:cNvPr>
            <p:cNvSpPr/>
            <p:nvPr/>
          </p:nvSpPr>
          <p:spPr>
            <a:xfrm>
              <a:off x="3936653" y="728345"/>
              <a:ext cx="19050" cy="5295900"/>
            </a:xfrm>
            <a:custGeom>
              <a:avLst/>
              <a:gdLst>
                <a:gd name="connsiteX0" fmla="*/ 21622 w 19050"/>
                <a:gd name="connsiteY0" fmla="*/ 5301520 h 5295900"/>
                <a:gd name="connsiteX1" fmla="*/ 0 w 19050"/>
                <a:gd name="connsiteY1" fmla="*/ 5301520 h 5295900"/>
                <a:gd name="connsiteX2" fmla="*/ 0 w 19050"/>
                <a:gd name="connsiteY2" fmla="*/ 5291995 h 5295900"/>
                <a:gd name="connsiteX3" fmla="*/ 21622 w 19050"/>
                <a:gd name="connsiteY3" fmla="*/ 5291995 h 5295900"/>
                <a:gd name="connsiteX4" fmla="*/ 21622 w 19050"/>
                <a:gd name="connsiteY4" fmla="*/ 5301520 h 5295900"/>
                <a:gd name="connsiteX5" fmla="*/ 21622 w 19050"/>
                <a:gd name="connsiteY5" fmla="*/ 5247608 h 5295900"/>
                <a:gd name="connsiteX6" fmla="*/ 0 w 19050"/>
                <a:gd name="connsiteY6" fmla="*/ 5247608 h 5295900"/>
                <a:gd name="connsiteX7" fmla="*/ 0 w 19050"/>
                <a:gd name="connsiteY7" fmla="*/ 5238083 h 5295900"/>
                <a:gd name="connsiteX8" fmla="*/ 21622 w 19050"/>
                <a:gd name="connsiteY8" fmla="*/ 5238083 h 5295900"/>
                <a:gd name="connsiteX9" fmla="*/ 21622 w 19050"/>
                <a:gd name="connsiteY9" fmla="*/ 5247608 h 5295900"/>
                <a:gd name="connsiteX10" fmla="*/ 21622 w 19050"/>
                <a:gd name="connsiteY10" fmla="*/ 5193602 h 5295900"/>
                <a:gd name="connsiteX11" fmla="*/ 0 w 19050"/>
                <a:gd name="connsiteY11" fmla="*/ 5193602 h 5295900"/>
                <a:gd name="connsiteX12" fmla="*/ 0 w 19050"/>
                <a:gd name="connsiteY12" fmla="*/ 5184077 h 5295900"/>
                <a:gd name="connsiteX13" fmla="*/ 21622 w 19050"/>
                <a:gd name="connsiteY13" fmla="*/ 5184077 h 5295900"/>
                <a:gd name="connsiteX14" fmla="*/ 21622 w 19050"/>
                <a:gd name="connsiteY14" fmla="*/ 5193602 h 5295900"/>
                <a:gd name="connsiteX15" fmla="*/ 21622 w 19050"/>
                <a:gd name="connsiteY15" fmla="*/ 5139595 h 5295900"/>
                <a:gd name="connsiteX16" fmla="*/ 0 w 19050"/>
                <a:gd name="connsiteY16" fmla="*/ 5139595 h 5295900"/>
                <a:gd name="connsiteX17" fmla="*/ 0 w 19050"/>
                <a:gd name="connsiteY17" fmla="*/ 5130070 h 5295900"/>
                <a:gd name="connsiteX18" fmla="*/ 21622 w 19050"/>
                <a:gd name="connsiteY18" fmla="*/ 5130070 h 5295900"/>
                <a:gd name="connsiteX19" fmla="*/ 21622 w 19050"/>
                <a:gd name="connsiteY19" fmla="*/ 5139595 h 5295900"/>
                <a:gd name="connsiteX20" fmla="*/ 21622 w 19050"/>
                <a:gd name="connsiteY20" fmla="*/ 5031581 h 5295900"/>
                <a:gd name="connsiteX21" fmla="*/ 0 w 19050"/>
                <a:gd name="connsiteY21" fmla="*/ 5031581 h 5295900"/>
                <a:gd name="connsiteX22" fmla="*/ 0 w 19050"/>
                <a:gd name="connsiteY22" fmla="*/ 5022056 h 5295900"/>
                <a:gd name="connsiteX23" fmla="*/ 21622 w 19050"/>
                <a:gd name="connsiteY23" fmla="*/ 5022056 h 5295900"/>
                <a:gd name="connsiteX24" fmla="*/ 21622 w 19050"/>
                <a:gd name="connsiteY24" fmla="*/ 5031581 h 5295900"/>
                <a:gd name="connsiteX25" fmla="*/ 21622 w 19050"/>
                <a:gd name="connsiteY25" fmla="*/ 4977575 h 5295900"/>
                <a:gd name="connsiteX26" fmla="*/ 0 w 19050"/>
                <a:gd name="connsiteY26" fmla="*/ 4977575 h 5295900"/>
                <a:gd name="connsiteX27" fmla="*/ 0 w 19050"/>
                <a:gd name="connsiteY27" fmla="*/ 4968050 h 5295900"/>
                <a:gd name="connsiteX28" fmla="*/ 21622 w 19050"/>
                <a:gd name="connsiteY28" fmla="*/ 4968050 h 5295900"/>
                <a:gd name="connsiteX29" fmla="*/ 21622 w 19050"/>
                <a:gd name="connsiteY29" fmla="*/ 4977575 h 5295900"/>
                <a:gd name="connsiteX30" fmla="*/ 21622 w 19050"/>
                <a:gd name="connsiteY30" fmla="*/ 4923568 h 5295900"/>
                <a:gd name="connsiteX31" fmla="*/ 0 w 19050"/>
                <a:gd name="connsiteY31" fmla="*/ 4923568 h 5295900"/>
                <a:gd name="connsiteX32" fmla="*/ 0 w 19050"/>
                <a:gd name="connsiteY32" fmla="*/ 4914043 h 5295900"/>
                <a:gd name="connsiteX33" fmla="*/ 21622 w 19050"/>
                <a:gd name="connsiteY33" fmla="*/ 4914043 h 5295900"/>
                <a:gd name="connsiteX34" fmla="*/ 21622 w 19050"/>
                <a:gd name="connsiteY34" fmla="*/ 4923568 h 5295900"/>
                <a:gd name="connsiteX35" fmla="*/ 21622 w 19050"/>
                <a:gd name="connsiteY35" fmla="*/ 4869561 h 5295900"/>
                <a:gd name="connsiteX36" fmla="*/ 0 w 19050"/>
                <a:gd name="connsiteY36" fmla="*/ 4869561 h 5295900"/>
                <a:gd name="connsiteX37" fmla="*/ 0 w 19050"/>
                <a:gd name="connsiteY37" fmla="*/ 4860036 h 5295900"/>
                <a:gd name="connsiteX38" fmla="*/ 21622 w 19050"/>
                <a:gd name="connsiteY38" fmla="*/ 4860036 h 5295900"/>
                <a:gd name="connsiteX39" fmla="*/ 21622 w 19050"/>
                <a:gd name="connsiteY39" fmla="*/ 4869561 h 5295900"/>
                <a:gd name="connsiteX40" fmla="*/ 21622 w 19050"/>
                <a:gd name="connsiteY40" fmla="*/ 4761548 h 5295900"/>
                <a:gd name="connsiteX41" fmla="*/ 0 w 19050"/>
                <a:gd name="connsiteY41" fmla="*/ 4761548 h 5295900"/>
                <a:gd name="connsiteX42" fmla="*/ 0 w 19050"/>
                <a:gd name="connsiteY42" fmla="*/ 4752023 h 5295900"/>
                <a:gd name="connsiteX43" fmla="*/ 21622 w 19050"/>
                <a:gd name="connsiteY43" fmla="*/ 4752023 h 5295900"/>
                <a:gd name="connsiteX44" fmla="*/ 21622 w 19050"/>
                <a:gd name="connsiteY44" fmla="*/ 4761548 h 5295900"/>
                <a:gd name="connsiteX45" fmla="*/ 21622 w 19050"/>
                <a:gd name="connsiteY45" fmla="*/ 4707541 h 5295900"/>
                <a:gd name="connsiteX46" fmla="*/ 0 w 19050"/>
                <a:gd name="connsiteY46" fmla="*/ 4707541 h 5295900"/>
                <a:gd name="connsiteX47" fmla="*/ 0 w 19050"/>
                <a:gd name="connsiteY47" fmla="*/ 4698016 h 5295900"/>
                <a:gd name="connsiteX48" fmla="*/ 21622 w 19050"/>
                <a:gd name="connsiteY48" fmla="*/ 4698016 h 5295900"/>
                <a:gd name="connsiteX49" fmla="*/ 21622 w 19050"/>
                <a:gd name="connsiteY49" fmla="*/ 4707541 h 5295900"/>
                <a:gd name="connsiteX50" fmla="*/ 21622 w 19050"/>
                <a:gd name="connsiteY50" fmla="*/ 4653534 h 5295900"/>
                <a:gd name="connsiteX51" fmla="*/ 0 w 19050"/>
                <a:gd name="connsiteY51" fmla="*/ 4653534 h 5295900"/>
                <a:gd name="connsiteX52" fmla="*/ 0 w 19050"/>
                <a:gd name="connsiteY52" fmla="*/ 4644009 h 5295900"/>
                <a:gd name="connsiteX53" fmla="*/ 21622 w 19050"/>
                <a:gd name="connsiteY53" fmla="*/ 4644009 h 5295900"/>
                <a:gd name="connsiteX54" fmla="*/ 21622 w 19050"/>
                <a:gd name="connsiteY54" fmla="*/ 4653534 h 5295900"/>
                <a:gd name="connsiteX55" fmla="*/ 21622 w 19050"/>
                <a:gd name="connsiteY55" fmla="*/ 4599528 h 5295900"/>
                <a:gd name="connsiteX56" fmla="*/ 0 w 19050"/>
                <a:gd name="connsiteY56" fmla="*/ 4599528 h 5295900"/>
                <a:gd name="connsiteX57" fmla="*/ 0 w 19050"/>
                <a:gd name="connsiteY57" fmla="*/ 4590003 h 5295900"/>
                <a:gd name="connsiteX58" fmla="*/ 21622 w 19050"/>
                <a:gd name="connsiteY58" fmla="*/ 4590003 h 5295900"/>
                <a:gd name="connsiteX59" fmla="*/ 21622 w 19050"/>
                <a:gd name="connsiteY59" fmla="*/ 4599528 h 5295900"/>
                <a:gd name="connsiteX60" fmla="*/ 21622 w 19050"/>
                <a:gd name="connsiteY60" fmla="*/ 4491609 h 5295900"/>
                <a:gd name="connsiteX61" fmla="*/ 0 w 19050"/>
                <a:gd name="connsiteY61" fmla="*/ 4491609 h 5295900"/>
                <a:gd name="connsiteX62" fmla="*/ 0 w 19050"/>
                <a:gd name="connsiteY62" fmla="*/ 4482084 h 5295900"/>
                <a:gd name="connsiteX63" fmla="*/ 21622 w 19050"/>
                <a:gd name="connsiteY63" fmla="*/ 4482084 h 5295900"/>
                <a:gd name="connsiteX64" fmla="*/ 21622 w 19050"/>
                <a:gd name="connsiteY64" fmla="*/ 4491609 h 5295900"/>
                <a:gd name="connsiteX65" fmla="*/ 21622 w 19050"/>
                <a:gd name="connsiteY65" fmla="*/ 4437603 h 5295900"/>
                <a:gd name="connsiteX66" fmla="*/ 0 w 19050"/>
                <a:gd name="connsiteY66" fmla="*/ 4437603 h 5295900"/>
                <a:gd name="connsiteX67" fmla="*/ 0 w 19050"/>
                <a:gd name="connsiteY67" fmla="*/ 4428078 h 5295900"/>
                <a:gd name="connsiteX68" fmla="*/ 21622 w 19050"/>
                <a:gd name="connsiteY68" fmla="*/ 4428078 h 5295900"/>
                <a:gd name="connsiteX69" fmla="*/ 21622 w 19050"/>
                <a:gd name="connsiteY69" fmla="*/ 4437603 h 5295900"/>
                <a:gd name="connsiteX70" fmla="*/ 21622 w 19050"/>
                <a:gd name="connsiteY70" fmla="*/ 4383596 h 5295900"/>
                <a:gd name="connsiteX71" fmla="*/ 0 w 19050"/>
                <a:gd name="connsiteY71" fmla="*/ 4383596 h 5295900"/>
                <a:gd name="connsiteX72" fmla="*/ 0 w 19050"/>
                <a:gd name="connsiteY72" fmla="*/ 4374071 h 5295900"/>
                <a:gd name="connsiteX73" fmla="*/ 21622 w 19050"/>
                <a:gd name="connsiteY73" fmla="*/ 4374071 h 5295900"/>
                <a:gd name="connsiteX74" fmla="*/ 21622 w 19050"/>
                <a:gd name="connsiteY74" fmla="*/ 4383596 h 5295900"/>
                <a:gd name="connsiteX75" fmla="*/ 21622 w 19050"/>
                <a:gd name="connsiteY75" fmla="*/ 4329589 h 5295900"/>
                <a:gd name="connsiteX76" fmla="*/ 0 w 19050"/>
                <a:gd name="connsiteY76" fmla="*/ 4329589 h 5295900"/>
                <a:gd name="connsiteX77" fmla="*/ 0 w 19050"/>
                <a:gd name="connsiteY77" fmla="*/ 4320064 h 5295900"/>
                <a:gd name="connsiteX78" fmla="*/ 21622 w 19050"/>
                <a:gd name="connsiteY78" fmla="*/ 4320064 h 5295900"/>
                <a:gd name="connsiteX79" fmla="*/ 21622 w 19050"/>
                <a:gd name="connsiteY79" fmla="*/ 4329589 h 5295900"/>
                <a:gd name="connsiteX80" fmla="*/ 21622 w 19050"/>
                <a:gd name="connsiteY80" fmla="*/ 4221576 h 5295900"/>
                <a:gd name="connsiteX81" fmla="*/ 0 w 19050"/>
                <a:gd name="connsiteY81" fmla="*/ 4221576 h 5295900"/>
                <a:gd name="connsiteX82" fmla="*/ 0 w 19050"/>
                <a:gd name="connsiteY82" fmla="*/ 4212051 h 5295900"/>
                <a:gd name="connsiteX83" fmla="*/ 21622 w 19050"/>
                <a:gd name="connsiteY83" fmla="*/ 4212051 h 5295900"/>
                <a:gd name="connsiteX84" fmla="*/ 21622 w 19050"/>
                <a:gd name="connsiteY84" fmla="*/ 4221576 h 5295900"/>
                <a:gd name="connsiteX85" fmla="*/ 21622 w 19050"/>
                <a:gd name="connsiteY85" fmla="*/ 4167569 h 5295900"/>
                <a:gd name="connsiteX86" fmla="*/ 0 w 19050"/>
                <a:gd name="connsiteY86" fmla="*/ 4167569 h 5295900"/>
                <a:gd name="connsiteX87" fmla="*/ 0 w 19050"/>
                <a:gd name="connsiteY87" fmla="*/ 4158044 h 5295900"/>
                <a:gd name="connsiteX88" fmla="*/ 21622 w 19050"/>
                <a:gd name="connsiteY88" fmla="*/ 4158044 h 5295900"/>
                <a:gd name="connsiteX89" fmla="*/ 21622 w 19050"/>
                <a:gd name="connsiteY89" fmla="*/ 4167569 h 5295900"/>
                <a:gd name="connsiteX90" fmla="*/ 21622 w 19050"/>
                <a:gd name="connsiteY90" fmla="*/ 4113562 h 5295900"/>
                <a:gd name="connsiteX91" fmla="*/ 0 w 19050"/>
                <a:gd name="connsiteY91" fmla="*/ 4113562 h 5295900"/>
                <a:gd name="connsiteX92" fmla="*/ 0 w 19050"/>
                <a:gd name="connsiteY92" fmla="*/ 4104037 h 5295900"/>
                <a:gd name="connsiteX93" fmla="*/ 21622 w 19050"/>
                <a:gd name="connsiteY93" fmla="*/ 4104037 h 5295900"/>
                <a:gd name="connsiteX94" fmla="*/ 21622 w 19050"/>
                <a:gd name="connsiteY94" fmla="*/ 4113562 h 5295900"/>
                <a:gd name="connsiteX95" fmla="*/ 21622 w 19050"/>
                <a:gd name="connsiteY95" fmla="*/ 4059555 h 5295900"/>
                <a:gd name="connsiteX96" fmla="*/ 0 w 19050"/>
                <a:gd name="connsiteY96" fmla="*/ 4059555 h 5295900"/>
                <a:gd name="connsiteX97" fmla="*/ 0 w 19050"/>
                <a:gd name="connsiteY97" fmla="*/ 4050030 h 5295900"/>
                <a:gd name="connsiteX98" fmla="*/ 21622 w 19050"/>
                <a:gd name="connsiteY98" fmla="*/ 4050030 h 5295900"/>
                <a:gd name="connsiteX99" fmla="*/ 21622 w 19050"/>
                <a:gd name="connsiteY99" fmla="*/ 4059555 h 5295900"/>
                <a:gd name="connsiteX100" fmla="*/ 21622 w 19050"/>
                <a:gd name="connsiteY100" fmla="*/ 3951542 h 5295900"/>
                <a:gd name="connsiteX101" fmla="*/ 0 w 19050"/>
                <a:gd name="connsiteY101" fmla="*/ 3951542 h 5295900"/>
                <a:gd name="connsiteX102" fmla="*/ 0 w 19050"/>
                <a:gd name="connsiteY102" fmla="*/ 3942017 h 5295900"/>
                <a:gd name="connsiteX103" fmla="*/ 21622 w 19050"/>
                <a:gd name="connsiteY103" fmla="*/ 3942017 h 5295900"/>
                <a:gd name="connsiteX104" fmla="*/ 21622 w 19050"/>
                <a:gd name="connsiteY104" fmla="*/ 3951542 h 5295900"/>
                <a:gd name="connsiteX105" fmla="*/ 21622 w 19050"/>
                <a:gd name="connsiteY105" fmla="*/ 3897535 h 5295900"/>
                <a:gd name="connsiteX106" fmla="*/ 0 w 19050"/>
                <a:gd name="connsiteY106" fmla="*/ 3897535 h 5295900"/>
                <a:gd name="connsiteX107" fmla="*/ 0 w 19050"/>
                <a:gd name="connsiteY107" fmla="*/ 3888010 h 5295900"/>
                <a:gd name="connsiteX108" fmla="*/ 21622 w 19050"/>
                <a:gd name="connsiteY108" fmla="*/ 3888010 h 5295900"/>
                <a:gd name="connsiteX109" fmla="*/ 21622 w 19050"/>
                <a:gd name="connsiteY109" fmla="*/ 3897535 h 5295900"/>
                <a:gd name="connsiteX110" fmla="*/ 21622 w 19050"/>
                <a:gd name="connsiteY110" fmla="*/ 3843528 h 5295900"/>
                <a:gd name="connsiteX111" fmla="*/ 0 w 19050"/>
                <a:gd name="connsiteY111" fmla="*/ 3843528 h 5295900"/>
                <a:gd name="connsiteX112" fmla="*/ 0 w 19050"/>
                <a:gd name="connsiteY112" fmla="*/ 3834003 h 5295900"/>
                <a:gd name="connsiteX113" fmla="*/ 21622 w 19050"/>
                <a:gd name="connsiteY113" fmla="*/ 3834003 h 5295900"/>
                <a:gd name="connsiteX114" fmla="*/ 21622 w 19050"/>
                <a:gd name="connsiteY114" fmla="*/ 3843528 h 5295900"/>
                <a:gd name="connsiteX115" fmla="*/ 21622 w 19050"/>
                <a:gd name="connsiteY115" fmla="*/ 3789521 h 5295900"/>
                <a:gd name="connsiteX116" fmla="*/ 0 w 19050"/>
                <a:gd name="connsiteY116" fmla="*/ 3789521 h 5295900"/>
                <a:gd name="connsiteX117" fmla="*/ 0 w 19050"/>
                <a:gd name="connsiteY117" fmla="*/ 3779996 h 5295900"/>
                <a:gd name="connsiteX118" fmla="*/ 21622 w 19050"/>
                <a:gd name="connsiteY118" fmla="*/ 3779996 h 5295900"/>
                <a:gd name="connsiteX119" fmla="*/ 21622 w 19050"/>
                <a:gd name="connsiteY119" fmla="*/ 3789521 h 5295900"/>
                <a:gd name="connsiteX120" fmla="*/ 21622 w 19050"/>
                <a:gd name="connsiteY120" fmla="*/ 3681603 h 5295900"/>
                <a:gd name="connsiteX121" fmla="*/ 0 w 19050"/>
                <a:gd name="connsiteY121" fmla="*/ 3681603 h 5295900"/>
                <a:gd name="connsiteX122" fmla="*/ 0 w 19050"/>
                <a:gd name="connsiteY122" fmla="*/ 3672078 h 5295900"/>
                <a:gd name="connsiteX123" fmla="*/ 21622 w 19050"/>
                <a:gd name="connsiteY123" fmla="*/ 3672078 h 5295900"/>
                <a:gd name="connsiteX124" fmla="*/ 21622 w 19050"/>
                <a:gd name="connsiteY124" fmla="*/ 3681603 h 5295900"/>
                <a:gd name="connsiteX125" fmla="*/ 21622 w 19050"/>
                <a:gd name="connsiteY125" fmla="*/ 3627596 h 5295900"/>
                <a:gd name="connsiteX126" fmla="*/ 0 w 19050"/>
                <a:gd name="connsiteY126" fmla="*/ 3627596 h 5295900"/>
                <a:gd name="connsiteX127" fmla="*/ 0 w 19050"/>
                <a:gd name="connsiteY127" fmla="*/ 3618071 h 5295900"/>
                <a:gd name="connsiteX128" fmla="*/ 21622 w 19050"/>
                <a:gd name="connsiteY128" fmla="*/ 3618071 h 5295900"/>
                <a:gd name="connsiteX129" fmla="*/ 21622 w 19050"/>
                <a:gd name="connsiteY129" fmla="*/ 3627596 h 5295900"/>
                <a:gd name="connsiteX130" fmla="*/ 21622 w 19050"/>
                <a:gd name="connsiteY130" fmla="*/ 3573590 h 5295900"/>
                <a:gd name="connsiteX131" fmla="*/ 0 w 19050"/>
                <a:gd name="connsiteY131" fmla="*/ 3573590 h 5295900"/>
                <a:gd name="connsiteX132" fmla="*/ 0 w 19050"/>
                <a:gd name="connsiteY132" fmla="*/ 3564065 h 5295900"/>
                <a:gd name="connsiteX133" fmla="*/ 21622 w 19050"/>
                <a:gd name="connsiteY133" fmla="*/ 3564065 h 5295900"/>
                <a:gd name="connsiteX134" fmla="*/ 21622 w 19050"/>
                <a:gd name="connsiteY134" fmla="*/ 3573590 h 5295900"/>
                <a:gd name="connsiteX135" fmla="*/ 21622 w 19050"/>
                <a:gd name="connsiteY135" fmla="*/ 3519583 h 5295900"/>
                <a:gd name="connsiteX136" fmla="*/ 0 w 19050"/>
                <a:gd name="connsiteY136" fmla="*/ 3519583 h 5295900"/>
                <a:gd name="connsiteX137" fmla="*/ 0 w 19050"/>
                <a:gd name="connsiteY137" fmla="*/ 3510058 h 5295900"/>
                <a:gd name="connsiteX138" fmla="*/ 21622 w 19050"/>
                <a:gd name="connsiteY138" fmla="*/ 3510058 h 5295900"/>
                <a:gd name="connsiteX139" fmla="*/ 21622 w 19050"/>
                <a:gd name="connsiteY139" fmla="*/ 3519583 h 5295900"/>
                <a:gd name="connsiteX140" fmla="*/ 21622 w 19050"/>
                <a:gd name="connsiteY140" fmla="*/ 3411569 h 5295900"/>
                <a:gd name="connsiteX141" fmla="*/ 0 w 19050"/>
                <a:gd name="connsiteY141" fmla="*/ 3411569 h 5295900"/>
                <a:gd name="connsiteX142" fmla="*/ 0 w 19050"/>
                <a:gd name="connsiteY142" fmla="*/ 3402044 h 5295900"/>
                <a:gd name="connsiteX143" fmla="*/ 21622 w 19050"/>
                <a:gd name="connsiteY143" fmla="*/ 3402044 h 5295900"/>
                <a:gd name="connsiteX144" fmla="*/ 21622 w 19050"/>
                <a:gd name="connsiteY144" fmla="*/ 3411569 h 5295900"/>
                <a:gd name="connsiteX145" fmla="*/ 21622 w 19050"/>
                <a:gd name="connsiteY145" fmla="*/ 3357563 h 5295900"/>
                <a:gd name="connsiteX146" fmla="*/ 0 w 19050"/>
                <a:gd name="connsiteY146" fmla="*/ 3357563 h 5295900"/>
                <a:gd name="connsiteX147" fmla="*/ 0 w 19050"/>
                <a:gd name="connsiteY147" fmla="*/ 3348038 h 5295900"/>
                <a:gd name="connsiteX148" fmla="*/ 21622 w 19050"/>
                <a:gd name="connsiteY148" fmla="*/ 3348038 h 5295900"/>
                <a:gd name="connsiteX149" fmla="*/ 21622 w 19050"/>
                <a:gd name="connsiteY149" fmla="*/ 3357563 h 5295900"/>
                <a:gd name="connsiteX150" fmla="*/ 21622 w 19050"/>
                <a:gd name="connsiteY150" fmla="*/ 3303556 h 5295900"/>
                <a:gd name="connsiteX151" fmla="*/ 0 w 19050"/>
                <a:gd name="connsiteY151" fmla="*/ 3303556 h 5295900"/>
                <a:gd name="connsiteX152" fmla="*/ 0 w 19050"/>
                <a:gd name="connsiteY152" fmla="*/ 3294031 h 5295900"/>
                <a:gd name="connsiteX153" fmla="*/ 21622 w 19050"/>
                <a:gd name="connsiteY153" fmla="*/ 3294031 h 5295900"/>
                <a:gd name="connsiteX154" fmla="*/ 21622 w 19050"/>
                <a:gd name="connsiteY154" fmla="*/ 3303556 h 5295900"/>
                <a:gd name="connsiteX155" fmla="*/ 21622 w 19050"/>
                <a:gd name="connsiteY155" fmla="*/ 3249549 h 5295900"/>
                <a:gd name="connsiteX156" fmla="*/ 0 w 19050"/>
                <a:gd name="connsiteY156" fmla="*/ 3249549 h 5295900"/>
                <a:gd name="connsiteX157" fmla="*/ 0 w 19050"/>
                <a:gd name="connsiteY157" fmla="*/ 3240024 h 5295900"/>
                <a:gd name="connsiteX158" fmla="*/ 21622 w 19050"/>
                <a:gd name="connsiteY158" fmla="*/ 3240024 h 5295900"/>
                <a:gd name="connsiteX159" fmla="*/ 21622 w 19050"/>
                <a:gd name="connsiteY159" fmla="*/ 3249549 h 5295900"/>
                <a:gd name="connsiteX160" fmla="*/ 21622 w 19050"/>
                <a:gd name="connsiteY160" fmla="*/ 3141536 h 5295900"/>
                <a:gd name="connsiteX161" fmla="*/ 0 w 19050"/>
                <a:gd name="connsiteY161" fmla="*/ 3141536 h 5295900"/>
                <a:gd name="connsiteX162" fmla="*/ 0 w 19050"/>
                <a:gd name="connsiteY162" fmla="*/ 3132011 h 5295900"/>
                <a:gd name="connsiteX163" fmla="*/ 21622 w 19050"/>
                <a:gd name="connsiteY163" fmla="*/ 3132011 h 5295900"/>
                <a:gd name="connsiteX164" fmla="*/ 21622 w 19050"/>
                <a:gd name="connsiteY164" fmla="*/ 3141536 h 5295900"/>
                <a:gd name="connsiteX165" fmla="*/ 21622 w 19050"/>
                <a:gd name="connsiteY165" fmla="*/ 3087529 h 5295900"/>
                <a:gd name="connsiteX166" fmla="*/ 0 w 19050"/>
                <a:gd name="connsiteY166" fmla="*/ 3087529 h 5295900"/>
                <a:gd name="connsiteX167" fmla="*/ 0 w 19050"/>
                <a:gd name="connsiteY167" fmla="*/ 3078004 h 5295900"/>
                <a:gd name="connsiteX168" fmla="*/ 21622 w 19050"/>
                <a:gd name="connsiteY168" fmla="*/ 3078004 h 5295900"/>
                <a:gd name="connsiteX169" fmla="*/ 21622 w 19050"/>
                <a:gd name="connsiteY169" fmla="*/ 3087529 h 5295900"/>
                <a:gd name="connsiteX170" fmla="*/ 21622 w 19050"/>
                <a:gd name="connsiteY170" fmla="*/ 3033617 h 5295900"/>
                <a:gd name="connsiteX171" fmla="*/ 0 w 19050"/>
                <a:gd name="connsiteY171" fmla="*/ 3033617 h 5295900"/>
                <a:gd name="connsiteX172" fmla="*/ 0 w 19050"/>
                <a:gd name="connsiteY172" fmla="*/ 3024092 h 5295900"/>
                <a:gd name="connsiteX173" fmla="*/ 21622 w 19050"/>
                <a:gd name="connsiteY173" fmla="*/ 3024092 h 5295900"/>
                <a:gd name="connsiteX174" fmla="*/ 21622 w 19050"/>
                <a:gd name="connsiteY174" fmla="*/ 3033617 h 5295900"/>
                <a:gd name="connsiteX175" fmla="*/ 21622 w 19050"/>
                <a:gd name="connsiteY175" fmla="*/ 2979611 h 5295900"/>
                <a:gd name="connsiteX176" fmla="*/ 0 w 19050"/>
                <a:gd name="connsiteY176" fmla="*/ 2979611 h 5295900"/>
                <a:gd name="connsiteX177" fmla="*/ 0 w 19050"/>
                <a:gd name="connsiteY177" fmla="*/ 2970086 h 5295900"/>
                <a:gd name="connsiteX178" fmla="*/ 21622 w 19050"/>
                <a:gd name="connsiteY178" fmla="*/ 2970086 h 5295900"/>
                <a:gd name="connsiteX179" fmla="*/ 21622 w 19050"/>
                <a:gd name="connsiteY179" fmla="*/ 2979611 h 5295900"/>
                <a:gd name="connsiteX180" fmla="*/ 21622 w 19050"/>
                <a:gd name="connsiteY180" fmla="*/ 2871597 h 5295900"/>
                <a:gd name="connsiteX181" fmla="*/ 0 w 19050"/>
                <a:gd name="connsiteY181" fmla="*/ 2871597 h 5295900"/>
                <a:gd name="connsiteX182" fmla="*/ 0 w 19050"/>
                <a:gd name="connsiteY182" fmla="*/ 2862072 h 5295900"/>
                <a:gd name="connsiteX183" fmla="*/ 21622 w 19050"/>
                <a:gd name="connsiteY183" fmla="*/ 2862072 h 5295900"/>
                <a:gd name="connsiteX184" fmla="*/ 21622 w 19050"/>
                <a:gd name="connsiteY184" fmla="*/ 2871597 h 5295900"/>
                <a:gd name="connsiteX185" fmla="*/ 21622 w 19050"/>
                <a:gd name="connsiteY185" fmla="*/ 2817590 h 5295900"/>
                <a:gd name="connsiteX186" fmla="*/ 0 w 19050"/>
                <a:gd name="connsiteY186" fmla="*/ 2817590 h 5295900"/>
                <a:gd name="connsiteX187" fmla="*/ 0 w 19050"/>
                <a:gd name="connsiteY187" fmla="*/ 2808065 h 5295900"/>
                <a:gd name="connsiteX188" fmla="*/ 21622 w 19050"/>
                <a:gd name="connsiteY188" fmla="*/ 2808065 h 5295900"/>
                <a:gd name="connsiteX189" fmla="*/ 21622 w 19050"/>
                <a:gd name="connsiteY189" fmla="*/ 2817590 h 5295900"/>
                <a:gd name="connsiteX190" fmla="*/ 21622 w 19050"/>
                <a:gd name="connsiteY190" fmla="*/ 2763584 h 5295900"/>
                <a:gd name="connsiteX191" fmla="*/ 0 w 19050"/>
                <a:gd name="connsiteY191" fmla="*/ 2763584 h 5295900"/>
                <a:gd name="connsiteX192" fmla="*/ 0 w 19050"/>
                <a:gd name="connsiteY192" fmla="*/ 2754059 h 5295900"/>
                <a:gd name="connsiteX193" fmla="*/ 21622 w 19050"/>
                <a:gd name="connsiteY193" fmla="*/ 2754059 h 5295900"/>
                <a:gd name="connsiteX194" fmla="*/ 21622 w 19050"/>
                <a:gd name="connsiteY194" fmla="*/ 2763584 h 5295900"/>
                <a:gd name="connsiteX195" fmla="*/ 21622 w 19050"/>
                <a:gd name="connsiteY195" fmla="*/ 2709577 h 5295900"/>
                <a:gd name="connsiteX196" fmla="*/ 0 w 19050"/>
                <a:gd name="connsiteY196" fmla="*/ 2709577 h 5295900"/>
                <a:gd name="connsiteX197" fmla="*/ 0 w 19050"/>
                <a:gd name="connsiteY197" fmla="*/ 2700052 h 5295900"/>
                <a:gd name="connsiteX198" fmla="*/ 21622 w 19050"/>
                <a:gd name="connsiteY198" fmla="*/ 2700052 h 5295900"/>
                <a:gd name="connsiteX199" fmla="*/ 21622 w 19050"/>
                <a:gd name="connsiteY199" fmla="*/ 2709577 h 5295900"/>
                <a:gd name="connsiteX200" fmla="*/ 21622 w 19050"/>
                <a:gd name="connsiteY200" fmla="*/ 2601563 h 5295900"/>
                <a:gd name="connsiteX201" fmla="*/ 0 w 19050"/>
                <a:gd name="connsiteY201" fmla="*/ 2601563 h 5295900"/>
                <a:gd name="connsiteX202" fmla="*/ 0 w 19050"/>
                <a:gd name="connsiteY202" fmla="*/ 2592038 h 5295900"/>
                <a:gd name="connsiteX203" fmla="*/ 21622 w 19050"/>
                <a:gd name="connsiteY203" fmla="*/ 2592038 h 5295900"/>
                <a:gd name="connsiteX204" fmla="*/ 21622 w 19050"/>
                <a:gd name="connsiteY204" fmla="*/ 2601563 h 5295900"/>
                <a:gd name="connsiteX205" fmla="*/ 21622 w 19050"/>
                <a:gd name="connsiteY205" fmla="*/ 2547557 h 5295900"/>
                <a:gd name="connsiteX206" fmla="*/ 0 w 19050"/>
                <a:gd name="connsiteY206" fmla="*/ 2547557 h 5295900"/>
                <a:gd name="connsiteX207" fmla="*/ 0 w 19050"/>
                <a:gd name="connsiteY207" fmla="*/ 2538032 h 5295900"/>
                <a:gd name="connsiteX208" fmla="*/ 21622 w 19050"/>
                <a:gd name="connsiteY208" fmla="*/ 2538032 h 5295900"/>
                <a:gd name="connsiteX209" fmla="*/ 21622 w 19050"/>
                <a:gd name="connsiteY209" fmla="*/ 2547557 h 5295900"/>
                <a:gd name="connsiteX210" fmla="*/ 21622 w 19050"/>
                <a:gd name="connsiteY210" fmla="*/ 2493550 h 5295900"/>
                <a:gd name="connsiteX211" fmla="*/ 0 w 19050"/>
                <a:gd name="connsiteY211" fmla="*/ 2493550 h 5295900"/>
                <a:gd name="connsiteX212" fmla="*/ 0 w 19050"/>
                <a:gd name="connsiteY212" fmla="*/ 2484025 h 5295900"/>
                <a:gd name="connsiteX213" fmla="*/ 21622 w 19050"/>
                <a:gd name="connsiteY213" fmla="*/ 2484025 h 5295900"/>
                <a:gd name="connsiteX214" fmla="*/ 21622 w 19050"/>
                <a:gd name="connsiteY214" fmla="*/ 2493550 h 5295900"/>
                <a:gd name="connsiteX215" fmla="*/ 21622 w 19050"/>
                <a:gd name="connsiteY215" fmla="*/ 2439543 h 5295900"/>
                <a:gd name="connsiteX216" fmla="*/ 0 w 19050"/>
                <a:gd name="connsiteY216" fmla="*/ 2439543 h 5295900"/>
                <a:gd name="connsiteX217" fmla="*/ 0 w 19050"/>
                <a:gd name="connsiteY217" fmla="*/ 2430018 h 5295900"/>
                <a:gd name="connsiteX218" fmla="*/ 21622 w 19050"/>
                <a:gd name="connsiteY218" fmla="*/ 2430018 h 5295900"/>
                <a:gd name="connsiteX219" fmla="*/ 21622 w 19050"/>
                <a:gd name="connsiteY219" fmla="*/ 2439543 h 5295900"/>
                <a:gd name="connsiteX220" fmla="*/ 21622 w 19050"/>
                <a:gd name="connsiteY220" fmla="*/ 2331530 h 5295900"/>
                <a:gd name="connsiteX221" fmla="*/ 0 w 19050"/>
                <a:gd name="connsiteY221" fmla="*/ 2331530 h 5295900"/>
                <a:gd name="connsiteX222" fmla="*/ 0 w 19050"/>
                <a:gd name="connsiteY222" fmla="*/ 2322005 h 5295900"/>
                <a:gd name="connsiteX223" fmla="*/ 21622 w 19050"/>
                <a:gd name="connsiteY223" fmla="*/ 2322005 h 5295900"/>
                <a:gd name="connsiteX224" fmla="*/ 21622 w 19050"/>
                <a:gd name="connsiteY224" fmla="*/ 2331530 h 5295900"/>
                <a:gd name="connsiteX225" fmla="*/ 21622 w 19050"/>
                <a:gd name="connsiteY225" fmla="*/ 2277618 h 5295900"/>
                <a:gd name="connsiteX226" fmla="*/ 0 w 19050"/>
                <a:gd name="connsiteY226" fmla="*/ 2277618 h 5295900"/>
                <a:gd name="connsiteX227" fmla="*/ 0 w 19050"/>
                <a:gd name="connsiteY227" fmla="*/ 2268093 h 5295900"/>
                <a:gd name="connsiteX228" fmla="*/ 21622 w 19050"/>
                <a:gd name="connsiteY228" fmla="*/ 2268093 h 5295900"/>
                <a:gd name="connsiteX229" fmla="*/ 21622 w 19050"/>
                <a:gd name="connsiteY229" fmla="*/ 2277618 h 5295900"/>
                <a:gd name="connsiteX230" fmla="*/ 21622 w 19050"/>
                <a:gd name="connsiteY230" fmla="*/ 2223611 h 5295900"/>
                <a:gd name="connsiteX231" fmla="*/ 0 w 19050"/>
                <a:gd name="connsiteY231" fmla="*/ 2223611 h 5295900"/>
                <a:gd name="connsiteX232" fmla="*/ 0 w 19050"/>
                <a:gd name="connsiteY232" fmla="*/ 2214086 h 5295900"/>
                <a:gd name="connsiteX233" fmla="*/ 21622 w 19050"/>
                <a:gd name="connsiteY233" fmla="*/ 2214086 h 5295900"/>
                <a:gd name="connsiteX234" fmla="*/ 21622 w 19050"/>
                <a:gd name="connsiteY234" fmla="*/ 2223611 h 5295900"/>
                <a:gd name="connsiteX235" fmla="*/ 21622 w 19050"/>
                <a:gd name="connsiteY235" fmla="*/ 2169605 h 5295900"/>
                <a:gd name="connsiteX236" fmla="*/ 0 w 19050"/>
                <a:gd name="connsiteY236" fmla="*/ 2169605 h 5295900"/>
                <a:gd name="connsiteX237" fmla="*/ 0 w 19050"/>
                <a:gd name="connsiteY237" fmla="*/ 2160080 h 5295900"/>
                <a:gd name="connsiteX238" fmla="*/ 21622 w 19050"/>
                <a:gd name="connsiteY238" fmla="*/ 2160080 h 5295900"/>
                <a:gd name="connsiteX239" fmla="*/ 21622 w 19050"/>
                <a:gd name="connsiteY239" fmla="*/ 2169605 h 5295900"/>
                <a:gd name="connsiteX240" fmla="*/ 21622 w 19050"/>
                <a:gd name="connsiteY240" fmla="*/ 2061591 h 5295900"/>
                <a:gd name="connsiteX241" fmla="*/ 0 w 19050"/>
                <a:gd name="connsiteY241" fmla="*/ 2061591 h 5295900"/>
                <a:gd name="connsiteX242" fmla="*/ 0 w 19050"/>
                <a:gd name="connsiteY242" fmla="*/ 2052066 h 5295900"/>
                <a:gd name="connsiteX243" fmla="*/ 21622 w 19050"/>
                <a:gd name="connsiteY243" fmla="*/ 2052066 h 5295900"/>
                <a:gd name="connsiteX244" fmla="*/ 21622 w 19050"/>
                <a:gd name="connsiteY244" fmla="*/ 2061591 h 5295900"/>
                <a:gd name="connsiteX245" fmla="*/ 21622 w 19050"/>
                <a:gd name="connsiteY245" fmla="*/ 2007584 h 5295900"/>
                <a:gd name="connsiteX246" fmla="*/ 0 w 19050"/>
                <a:gd name="connsiteY246" fmla="*/ 2007584 h 5295900"/>
                <a:gd name="connsiteX247" fmla="*/ 0 w 19050"/>
                <a:gd name="connsiteY247" fmla="*/ 1998059 h 5295900"/>
                <a:gd name="connsiteX248" fmla="*/ 21622 w 19050"/>
                <a:gd name="connsiteY248" fmla="*/ 1998059 h 5295900"/>
                <a:gd name="connsiteX249" fmla="*/ 21622 w 19050"/>
                <a:gd name="connsiteY249" fmla="*/ 2007584 h 5295900"/>
                <a:gd name="connsiteX250" fmla="*/ 21622 w 19050"/>
                <a:gd name="connsiteY250" fmla="*/ 1953578 h 5295900"/>
                <a:gd name="connsiteX251" fmla="*/ 0 w 19050"/>
                <a:gd name="connsiteY251" fmla="*/ 1953578 h 5295900"/>
                <a:gd name="connsiteX252" fmla="*/ 0 w 19050"/>
                <a:gd name="connsiteY252" fmla="*/ 1944053 h 5295900"/>
                <a:gd name="connsiteX253" fmla="*/ 21622 w 19050"/>
                <a:gd name="connsiteY253" fmla="*/ 1944053 h 5295900"/>
                <a:gd name="connsiteX254" fmla="*/ 21622 w 19050"/>
                <a:gd name="connsiteY254" fmla="*/ 1953578 h 5295900"/>
                <a:gd name="connsiteX255" fmla="*/ 21622 w 19050"/>
                <a:gd name="connsiteY255" fmla="*/ 1899571 h 5295900"/>
                <a:gd name="connsiteX256" fmla="*/ 0 w 19050"/>
                <a:gd name="connsiteY256" fmla="*/ 1899571 h 5295900"/>
                <a:gd name="connsiteX257" fmla="*/ 0 w 19050"/>
                <a:gd name="connsiteY257" fmla="*/ 1890046 h 5295900"/>
                <a:gd name="connsiteX258" fmla="*/ 21622 w 19050"/>
                <a:gd name="connsiteY258" fmla="*/ 1890046 h 5295900"/>
                <a:gd name="connsiteX259" fmla="*/ 21622 w 19050"/>
                <a:gd name="connsiteY259" fmla="*/ 1899571 h 5295900"/>
                <a:gd name="connsiteX260" fmla="*/ 21622 w 19050"/>
                <a:gd name="connsiteY260" fmla="*/ 1791557 h 5295900"/>
                <a:gd name="connsiteX261" fmla="*/ 0 w 19050"/>
                <a:gd name="connsiteY261" fmla="*/ 1791557 h 5295900"/>
                <a:gd name="connsiteX262" fmla="*/ 0 w 19050"/>
                <a:gd name="connsiteY262" fmla="*/ 1782032 h 5295900"/>
                <a:gd name="connsiteX263" fmla="*/ 21622 w 19050"/>
                <a:gd name="connsiteY263" fmla="*/ 1782032 h 5295900"/>
                <a:gd name="connsiteX264" fmla="*/ 21622 w 19050"/>
                <a:gd name="connsiteY264" fmla="*/ 1791557 h 5295900"/>
                <a:gd name="connsiteX265" fmla="*/ 21622 w 19050"/>
                <a:gd name="connsiteY265" fmla="*/ 1737551 h 5295900"/>
                <a:gd name="connsiteX266" fmla="*/ 0 w 19050"/>
                <a:gd name="connsiteY266" fmla="*/ 1737551 h 5295900"/>
                <a:gd name="connsiteX267" fmla="*/ 0 w 19050"/>
                <a:gd name="connsiteY267" fmla="*/ 1728026 h 5295900"/>
                <a:gd name="connsiteX268" fmla="*/ 21622 w 19050"/>
                <a:gd name="connsiteY268" fmla="*/ 1728026 h 5295900"/>
                <a:gd name="connsiteX269" fmla="*/ 21622 w 19050"/>
                <a:gd name="connsiteY269" fmla="*/ 1737551 h 5295900"/>
                <a:gd name="connsiteX270" fmla="*/ 21622 w 19050"/>
                <a:gd name="connsiteY270" fmla="*/ 1683544 h 5295900"/>
                <a:gd name="connsiteX271" fmla="*/ 0 w 19050"/>
                <a:gd name="connsiteY271" fmla="*/ 1683544 h 5295900"/>
                <a:gd name="connsiteX272" fmla="*/ 0 w 19050"/>
                <a:gd name="connsiteY272" fmla="*/ 1674019 h 5295900"/>
                <a:gd name="connsiteX273" fmla="*/ 21622 w 19050"/>
                <a:gd name="connsiteY273" fmla="*/ 1674019 h 5295900"/>
                <a:gd name="connsiteX274" fmla="*/ 21622 w 19050"/>
                <a:gd name="connsiteY274" fmla="*/ 1683544 h 5295900"/>
                <a:gd name="connsiteX275" fmla="*/ 21622 w 19050"/>
                <a:gd name="connsiteY275" fmla="*/ 1629537 h 5295900"/>
                <a:gd name="connsiteX276" fmla="*/ 0 w 19050"/>
                <a:gd name="connsiteY276" fmla="*/ 1629537 h 5295900"/>
                <a:gd name="connsiteX277" fmla="*/ 0 w 19050"/>
                <a:gd name="connsiteY277" fmla="*/ 1620012 h 5295900"/>
                <a:gd name="connsiteX278" fmla="*/ 21622 w 19050"/>
                <a:gd name="connsiteY278" fmla="*/ 1620012 h 5295900"/>
                <a:gd name="connsiteX279" fmla="*/ 21622 w 19050"/>
                <a:gd name="connsiteY279" fmla="*/ 1629537 h 5295900"/>
                <a:gd name="connsiteX280" fmla="*/ 21622 w 19050"/>
                <a:gd name="connsiteY280" fmla="*/ 1521523 h 5295900"/>
                <a:gd name="connsiteX281" fmla="*/ 0 w 19050"/>
                <a:gd name="connsiteY281" fmla="*/ 1521523 h 5295900"/>
                <a:gd name="connsiteX282" fmla="*/ 0 w 19050"/>
                <a:gd name="connsiteY282" fmla="*/ 1511998 h 5295900"/>
                <a:gd name="connsiteX283" fmla="*/ 21622 w 19050"/>
                <a:gd name="connsiteY283" fmla="*/ 1511998 h 5295900"/>
                <a:gd name="connsiteX284" fmla="*/ 21622 w 19050"/>
                <a:gd name="connsiteY284" fmla="*/ 1521523 h 5295900"/>
                <a:gd name="connsiteX285" fmla="*/ 21622 w 19050"/>
                <a:gd name="connsiteY285" fmla="*/ 1467612 h 5295900"/>
                <a:gd name="connsiteX286" fmla="*/ 0 w 19050"/>
                <a:gd name="connsiteY286" fmla="*/ 1467612 h 5295900"/>
                <a:gd name="connsiteX287" fmla="*/ 0 w 19050"/>
                <a:gd name="connsiteY287" fmla="*/ 1458087 h 5295900"/>
                <a:gd name="connsiteX288" fmla="*/ 21622 w 19050"/>
                <a:gd name="connsiteY288" fmla="*/ 1458087 h 5295900"/>
                <a:gd name="connsiteX289" fmla="*/ 21622 w 19050"/>
                <a:gd name="connsiteY289" fmla="*/ 1467612 h 5295900"/>
                <a:gd name="connsiteX290" fmla="*/ 21622 w 19050"/>
                <a:gd name="connsiteY290" fmla="*/ 1413605 h 5295900"/>
                <a:gd name="connsiteX291" fmla="*/ 0 w 19050"/>
                <a:gd name="connsiteY291" fmla="*/ 1413605 h 5295900"/>
                <a:gd name="connsiteX292" fmla="*/ 0 w 19050"/>
                <a:gd name="connsiteY292" fmla="*/ 1404080 h 5295900"/>
                <a:gd name="connsiteX293" fmla="*/ 21622 w 19050"/>
                <a:gd name="connsiteY293" fmla="*/ 1404080 h 5295900"/>
                <a:gd name="connsiteX294" fmla="*/ 21622 w 19050"/>
                <a:gd name="connsiteY294" fmla="*/ 1413605 h 5295900"/>
                <a:gd name="connsiteX295" fmla="*/ 21622 w 19050"/>
                <a:gd name="connsiteY295" fmla="*/ 1359598 h 5295900"/>
                <a:gd name="connsiteX296" fmla="*/ 0 w 19050"/>
                <a:gd name="connsiteY296" fmla="*/ 1359598 h 5295900"/>
                <a:gd name="connsiteX297" fmla="*/ 0 w 19050"/>
                <a:gd name="connsiteY297" fmla="*/ 1350073 h 5295900"/>
                <a:gd name="connsiteX298" fmla="*/ 21622 w 19050"/>
                <a:gd name="connsiteY298" fmla="*/ 1350073 h 5295900"/>
                <a:gd name="connsiteX299" fmla="*/ 21622 w 19050"/>
                <a:gd name="connsiteY299" fmla="*/ 1359598 h 5295900"/>
                <a:gd name="connsiteX300" fmla="*/ 21622 w 19050"/>
                <a:gd name="connsiteY300" fmla="*/ 1251585 h 5295900"/>
                <a:gd name="connsiteX301" fmla="*/ 0 w 19050"/>
                <a:gd name="connsiteY301" fmla="*/ 1251585 h 5295900"/>
                <a:gd name="connsiteX302" fmla="*/ 0 w 19050"/>
                <a:gd name="connsiteY302" fmla="*/ 1242060 h 5295900"/>
                <a:gd name="connsiteX303" fmla="*/ 21622 w 19050"/>
                <a:gd name="connsiteY303" fmla="*/ 1242060 h 5295900"/>
                <a:gd name="connsiteX304" fmla="*/ 21622 w 19050"/>
                <a:gd name="connsiteY304" fmla="*/ 1251585 h 5295900"/>
                <a:gd name="connsiteX305" fmla="*/ 21622 w 19050"/>
                <a:gd name="connsiteY305" fmla="*/ 1197578 h 5295900"/>
                <a:gd name="connsiteX306" fmla="*/ 0 w 19050"/>
                <a:gd name="connsiteY306" fmla="*/ 1197578 h 5295900"/>
                <a:gd name="connsiteX307" fmla="*/ 0 w 19050"/>
                <a:gd name="connsiteY307" fmla="*/ 1188053 h 5295900"/>
                <a:gd name="connsiteX308" fmla="*/ 21622 w 19050"/>
                <a:gd name="connsiteY308" fmla="*/ 1188053 h 5295900"/>
                <a:gd name="connsiteX309" fmla="*/ 21622 w 19050"/>
                <a:gd name="connsiteY309" fmla="*/ 1197578 h 5295900"/>
                <a:gd name="connsiteX310" fmla="*/ 21622 w 19050"/>
                <a:gd name="connsiteY310" fmla="*/ 1143572 h 5295900"/>
                <a:gd name="connsiteX311" fmla="*/ 0 w 19050"/>
                <a:gd name="connsiteY311" fmla="*/ 1143572 h 5295900"/>
                <a:gd name="connsiteX312" fmla="*/ 0 w 19050"/>
                <a:gd name="connsiteY312" fmla="*/ 1134047 h 5295900"/>
                <a:gd name="connsiteX313" fmla="*/ 21622 w 19050"/>
                <a:gd name="connsiteY313" fmla="*/ 1134047 h 5295900"/>
                <a:gd name="connsiteX314" fmla="*/ 21622 w 19050"/>
                <a:gd name="connsiteY314" fmla="*/ 1143572 h 5295900"/>
                <a:gd name="connsiteX315" fmla="*/ 21622 w 19050"/>
                <a:gd name="connsiteY315" fmla="*/ 1089565 h 5295900"/>
                <a:gd name="connsiteX316" fmla="*/ 0 w 19050"/>
                <a:gd name="connsiteY316" fmla="*/ 1089565 h 5295900"/>
                <a:gd name="connsiteX317" fmla="*/ 0 w 19050"/>
                <a:gd name="connsiteY317" fmla="*/ 1080040 h 5295900"/>
                <a:gd name="connsiteX318" fmla="*/ 21622 w 19050"/>
                <a:gd name="connsiteY318" fmla="*/ 1080040 h 5295900"/>
                <a:gd name="connsiteX319" fmla="*/ 21622 w 19050"/>
                <a:gd name="connsiteY319" fmla="*/ 1089565 h 5295900"/>
                <a:gd name="connsiteX320" fmla="*/ 21622 w 19050"/>
                <a:gd name="connsiteY320" fmla="*/ 981551 h 5295900"/>
                <a:gd name="connsiteX321" fmla="*/ 0 w 19050"/>
                <a:gd name="connsiteY321" fmla="*/ 981551 h 5295900"/>
                <a:gd name="connsiteX322" fmla="*/ 0 w 19050"/>
                <a:gd name="connsiteY322" fmla="*/ 972026 h 5295900"/>
                <a:gd name="connsiteX323" fmla="*/ 21622 w 19050"/>
                <a:gd name="connsiteY323" fmla="*/ 972026 h 5295900"/>
                <a:gd name="connsiteX324" fmla="*/ 21622 w 19050"/>
                <a:gd name="connsiteY324" fmla="*/ 981551 h 5295900"/>
                <a:gd name="connsiteX325" fmla="*/ 21622 w 19050"/>
                <a:gd name="connsiteY325" fmla="*/ 927545 h 5295900"/>
                <a:gd name="connsiteX326" fmla="*/ 0 w 19050"/>
                <a:gd name="connsiteY326" fmla="*/ 927545 h 5295900"/>
                <a:gd name="connsiteX327" fmla="*/ 0 w 19050"/>
                <a:gd name="connsiteY327" fmla="*/ 918020 h 5295900"/>
                <a:gd name="connsiteX328" fmla="*/ 21622 w 19050"/>
                <a:gd name="connsiteY328" fmla="*/ 918020 h 5295900"/>
                <a:gd name="connsiteX329" fmla="*/ 21622 w 19050"/>
                <a:gd name="connsiteY329" fmla="*/ 927545 h 5295900"/>
                <a:gd name="connsiteX330" fmla="*/ 21622 w 19050"/>
                <a:gd name="connsiteY330" fmla="*/ 873538 h 5295900"/>
                <a:gd name="connsiteX331" fmla="*/ 0 w 19050"/>
                <a:gd name="connsiteY331" fmla="*/ 873538 h 5295900"/>
                <a:gd name="connsiteX332" fmla="*/ 0 w 19050"/>
                <a:gd name="connsiteY332" fmla="*/ 864013 h 5295900"/>
                <a:gd name="connsiteX333" fmla="*/ 21622 w 19050"/>
                <a:gd name="connsiteY333" fmla="*/ 864013 h 5295900"/>
                <a:gd name="connsiteX334" fmla="*/ 21622 w 19050"/>
                <a:gd name="connsiteY334" fmla="*/ 873538 h 5295900"/>
                <a:gd name="connsiteX335" fmla="*/ 21622 w 19050"/>
                <a:gd name="connsiteY335" fmla="*/ 819531 h 5295900"/>
                <a:gd name="connsiteX336" fmla="*/ 0 w 19050"/>
                <a:gd name="connsiteY336" fmla="*/ 819531 h 5295900"/>
                <a:gd name="connsiteX337" fmla="*/ 0 w 19050"/>
                <a:gd name="connsiteY337" fmla="*/ 810006 h 5295900"/>
                <a:gd name="connsiteX338" fmla="*/ 21622 w 19050"/>
                <a:gd name="connsiteY338" fmla="*/ 810006 h 5295900"/>
                <a:gd name="connsiteX339" fmla="*/ 21622 w 19050"/>
                <a:gd name="connsiteY339" fmla="*/ 819531 h 5295900"/>
                <a:gd name="connsiteX340" fmla="*/ 21622 w 19050"/>
                <a:gd name="connsiteY340" fmla="*/ 711518 h 5295900"/>
                <a:gd name="connsiteX341" fmla="*/ 0 w 19050"/>
                <a:gd name="connsiteY341" fmla="*/ 711518 h 5295900"/>
                <a:gd name="connsiteX342" fmla="*/ 0 w 19050"/>
                <a:gd name="connsiteY342" fmla="*/ 701993 h 5295900"/>
                <a:gd name="connsiteX343" fmla="*/ 21622 w 19050"/>
                <a:gd name="connsiteY343" fmla="*/ 701993 h 5295900"/>
                <a:gd name="connsiteX344" fmla="*/ 21622 w 19050"/>
                <a:gd name="connsiteY344" fmla="*/ 711518 h 5295900"/>
                <a:gd name="connsiteX345" fmla="*/ 21622 w 19050"/>
                <a:gd name="connsiteY345" fmla="*/ 657511 h 5295900"/>
                <a:gd name="connsiteX346" fmla="*/ 0 w 19050"/>
                <a:gd name="connsiteY346" fmla="*/ 657511 h 5295900"/>
                <a:gd name="connsiteX347" fmla="*/ 0 w 19050"/>
                <a:gd name="connsiteY347" fmla="*/ 647986 h 5295900"/>
                <a:gd name="connsiteX348" fmla="*/ 21622 w 19050"/>
                <a:gd name="connsiteY348" fmla="*/ 647986 h 5295900"/>
                <a:gd name="connsiteX349" fmla="*/ 21622 w 19050"/>
                <a:gd name="connsiteY349" fmla="*/ 657511 h 5295900"/>
                <a:gd name="connsiteX350" fmla="*/ 21622 w 19050"/>
                <a:gd name="connsiteY350" fmla="*/ 603599 h 5295900"/>
                <a:gd name="connsiteX351" fmla="*/ 0 w 19050"/>
                <a:gd name="connsiteY351" fmla="*/ 603599 h 5295900"/>
                <a:gd name="connsiteX352" fmla="*/ 0 w 19050"/>
                <a:gd name="connsiteY352" fmla="*/ 594074 h 5295900"/>
                <a:gd name="connsiteX353" fmla="*/ 21622 w 19050"/>
                <a:gd name="connsiteY353" fmla="*/ 594074 h 5295900"/>
                <a:gd name="connsiteX354" fmla="*/ 21622 w 19050"/>
                <a:gd name="connsiteY354" fmla="*/ 603599 h 5295900"/>
                <a:gd name="connsiteX355" fmla="*/ 21622 w 19050"/>
                <a:gd name="connsiteY355" fmla="*/ 549593 h 5295900"/>
                <a:gd name="connsiteX356" fmla="*/ 0 w 19050"/>
                <a:gd name="connsiteY356" fmla="*/ 549593 h 5295900"/>
                <a:gd name="connsiteX357" fmla="*/ 0 w 19050"/>
                <a:gd name="connsiteY357" fmla="*/ 540068 h 5295900"/>
                <a:gd name="connsiteX358" fmla="*/ 21622 w 19050"/>
                <a:gd name="connsiteY358" fmla="*/ 540068 h 5295900"/>
                <a:gd name="connsiteX359" fmla="*/ 21622 w 19050"/>
                <a:gd name="connsiteY359" fmla="*/ 549593 h 5295900"/>
                <a:gd name="connsiteX360" fmla="*/ 21622 w 19050"/>
                <a:gd name="connsiteY360" fmla="*/ 441579 h 5295900"/>
                <a:gd name="connsiteX361" fmla="*/ 0 w 19050"/>
                <a:gd name="connsiteY361" fmla="*/ 441579 h 5295900"/>
                <a:gd name="connsiteX362" fmla="*/ 0 w 19050"/>
                <a:gd name="connsiteY362" fmla="*/ 432054 h 5295900"/>
                <a:gd name="connsiteX363" fmla="*/ 21622 w 19050"/>
                <a:gd name="connsiteY363" fmla="*/ 432054 h 5295900"/>
                <a:gd name="connsiteX364" fmla="*/ 21622 w 19050"/>
                <a:gd name="connsiteY364" fmla="*/ 441579 h 5295900"/>
                <a:gd name="connsiteX365" fmla="*/ 21622 w 19050"/>
                <a:gd name="connsiteY365" fmla="*/ 387572 h 5295900"/>
                <a:gd name="connsiteX366" fmla="*/ 0 w 19050"/>
                <a:gd name="connsiteY366" fmla="*/ 387572 h 5295900"/>
                <a:gd name="connsiteX367" fmla="*/ 0 w 19050"/>
                <a:gd name="connsiteY367" fmla="*/ 378047 h 5295900"/>
                <a:gd name="connsiteX368" fmla="*/ 21622 w 19050"/>
                <a:gd name="connsiteY368" fmla="*/ 378047 h 5295900"/>
                <a:gd name="connsiteX369" fmla="*/ 21622 w 19050"/>
                <a:gd name="connsiteY369" fmla="*/ 387572 h 5295900"/>
                <a:gd name="connsiteX370" fmla="*/ 21622 w 19050"/>
                <a:gd name="connsiteY370" fmla="*/ 333566 h 5295900"/>
                <a:gd name="connsiteX371" fmla="*/ 0 w 19050"/>
                <a:gd name="connsiteY371" fmla="*/ 333566 h 5295900"/>
                <a:gd name="connsiteX372" fmla="*/ 0 w 19050"/>
                <a:gd name="connsiteY372" fmla="*/ 324041 h 5295900"/>
                <a:gd name="connsiteX373" fmla="*/ 21622 w 19050"/>
                <a:gd name="connsiteY373" fmla="*/ 324041 h 5295900"/>
                <a:gd name="connsiteX374" fmla="*/ 21622 w 19050"/>
                <a:gd name="connsiteY374" fmla="*/ 333566 h 5295900"/>
                <a:gd name="connsiteX375" fmla="*/ 21622 w 19050"/>
                <a:gd name="connsiteY375" fmla="*/ 279559 h 5295900"/>
                <a:gd name="connsiteX376" fmla="*/ 0 w 19050"/>
                <a:gd name="connsiteY376" fmla="*/ 279559 h 5295900"/>
                <a:gd name="connsiteX377" fmla="*/ 0 w 19050"/>
                <a:gd name="connsiteY377" fmla="*/ 270034 h 5295900"/>
                <a:gd name="connsiteX378" fmla="*/ 21622 w 19050"/>
                <a:gd name="connsiteY378" fmla="*/ 270034 h 5295900"/>
                <a:gd name="connsiteX379" fmla="*/ 21622 w 19050"/>
                <a:gd name="connsiteY379" fmla="*/ 279559 h 5295900"/>
                <a:gd name="connsiteX380" fmla="*/ 21622 w 19050"/>
                <a:gd name="connsiteY380" fmla="*/ 171545 h 5295900"/>
                <a:gd name="connsiteX381" fmla="*/ 0 w 19050"/>
                <a:gd name="connsiteY381" fmla="*/ 171545 h 5295900"/>
                <a:gd name="connsiteX382" fmla="*/ 0 w 19050"/>
                <a:gd name="connsiteY382" fmla="*/ 162020 h 5295900"/>
                <a:gd name="connsiteX383" fmla="*/ 21622 w 19050"/>
                <a:gd name="connsiteY383" fmla="*/ 162020 h 5295900"/>
                <a:gd name="connsiteX384" fmla="*/ 21622 w 19050"/>
                <a:gd name="connsiteY384" fmla="*/ 171545 h 5295900"/>
                <a:gd name="connsiteX385" fmla="*/ 21622 w 19050"/>
                <a:gd name="connsiteY385" fmla="*/ 117538 h 5295900"/>
                <a:gd name="connsiteX386" fmla="*/ 0 w 19050"/>
                <a:gd name="connsiteY386" fmla="*/ 117538 h 5295900"/>
                <a:gd name="connsiteX387" fmla="*/ 0 w 19050"/>
                <a:gd name="connsiteY387" fmla="*/ 108013 h 5295900"/>
                <a:gd name="connsiteX388" fmla="*/ 21622 w 19050"/>
                <a:gd name="connsiteY388" fmla="*/ 108013 h 5295900"/>
                <a:gd name="connsiteX389" fmla="*/ 21622 w 19050"/>
                <a:gd name="connsiteY389" fmla="*/ 117538 h 5295900"/>
                <a:gd name="connsiteX390" fmla="*/ 21622 w 19050"/>
                <a:gd name="connsiteY390" fmla="*/ 63532 h 5295900"/>
                <a:gd name="connsiteX391" fmla="*/ 0 w 19050"/>
                <a:gd name="connsiteY391" fmla="*/ 63532 h 5295900"/>
                <a:gd name="connsiteX392" fmla="*/ 0 w 19050"/>
                <a:gd name="connsiteY392" fmla="*/ 54007 h 5295900"/>
                <a:gd name="connsiteX393" fmla="*/ 21622 w 19050"/>
                <a:gd name="connsiteY393" fmla="*/ 54007 h 5295900"/>
                <a:gd name="connsiteX394" fmla="*/ 21622 w 19050"/>
                <a:gd name="connsiteY394" fmla="*/ 63532 h 5295900"/>
                <a:gd name="connsiteX395" fmla="*/ 21622 w 19050"/>
                <a:gd name="connsiteY395" fmla="*/ 9525 h 5295900"/>
                <a:gd name="connsiteX396" fmla="*/ 0 w 19050"/>
                <a:gd name="connsiteY396" fmla="*/ 9525 h 5295900"/>
                <a:gd name="connsiteX397" fmla="*/ 0 w 19050"/>
                <a:gd name="connsiteY397" fmla="*/ 0 h 5295900"/>
                <a:gd name="connsiteX398" fmla="*/ 21622 w 19050"/>
                <a:gd name="connsiteY398" fmla="*/ 0 h 5295900"/>
                <a:gd name="connsiteX399" fmla="*/ 21622 w 19050"/>
                <a:gd name="connsiteY399" fmla="*/ 9525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</a:cxnLst>
              <a:rect l="l" t="t" r="r" b="b"/>
              <a:pathLst>
                <a:path w="19050" h="5295900">
                  <a:moveTo>
                    <a:pt x="21622" y="5301520"/>
                  </a:moveTo>
                  <a:lnTo>
                    <a:pt x="0" y="5301520"/>
                  </a:lnTo>
                  <a:lnTo>
                    <a:pt x="0" y="5291995"/>
                  </a:lnTo>
                  <a:lnTo>
                    <a:pt x="21622" y="5291995"/>
                  </a:lnTo>
                  <a:lnTo>
                    <a:pt x="21622" y="5301520"/>
                  </a:lnTo>
                  <a:close/>
                  <a:moveTo>
                    <a:pt x="21622" y="5247608"/>
                  </a:moveTo>
                  <a:lnTo>
                    <a:pt x="0" y="5247608"/>
                  </a:lnTo>
                  <a:lnTo>
                    <a:pt x="0" y="5238083"/>
                  </a:lnTo>
                  <a:lnTo>
                    <a:pt x="21622" y="5238083"/>
                  </a:lnTo>
                  <a:lnTo>
                    <a:pt x="21622" y="5247608"/>
                  </a:lnTo>
                  <a:close/>
                  <a:moveTo>
                    <a:pt x="21622" y="5193602"/>
                  </a:moveTo>
                  <a:lnTo>
                    <a:pt x="0" y="5193602"/>
                  </a:lnTo>
                  <a:lnTo>
                    <a:pt x="0" y="5184077"/>
                  </a:lnTo>
                  <a:lnTo>
                    <a:pt x="21622" y="5184077"/>
                  </a:lnTo>
                  <a:lnTo>
                    <a:pt x="21622" y="5193602"/>
                  </a:lnTo>
                  <a:close/>
                  <a:moveTo>
                    <a:pt x="21622" y="5139595"/>
                  </a:moveTo>
                  <a:lnTo>
                    <a:pt x="0" y="5139595"/>
                  </a:lnTo>
                  <a:lnTo>
                    <a:pt x="0" y="5130070"/>
                  </a:lnTo>
                  <a:lnTo>
                    <a:pt x="21622" y="5130070"/>
                  </a:lnTo>
                  <a:lnTo>
                    <a:pt x="21622" y="5139595"/>
                  </a:lnTo>
                  <a:close/>
                  <a:moveTo>
                    <a:pt x="21622" y="5031581"/>
                  </a:moveTo>
                  <a:lnTo>
                    <a:pt x="0" y="5031581"/>
                  </a:lnTo>
                  <a:lnTo>
                    <a:pt x="0" y="5022056"/>
                  </a:lnTo>
                  <a:lnTo>
                    <a:pt x="21622" y="5022056"/>
                  </a:lnTo>
                  <a:lnTo>
                    <a:pt x="21622" y="5031581"/>
                  </a:lnTo>
                  <a:close/>
                  <a:moveTo>
                    <a:pt x="21622" y="4977575"/>
                  </a:moveTo>
                  <a:lnTo>
                    <a:pt x="0" y="4977575"/>
                  </a:lnTo>
                  <a:lnTo>
                    <a:pt x="0" y="4968050"/>
                  </a:lnTo>
                  <a:lnTo>
                    <a:pt x="21622" y="4968050"/>
                  </a:lnTo>
                  <a:lnTo>
                    <a:pt x="21622" y="4977575"/>
                  </a:lnTo>
                  <a:close/>
                  <a:moveTo>
                    <a:pt x="21622" y="4923568"/>
                  </a:moveTo>
                  <a:lnTo>
                    <a:pt x="0" y="4923568"/>
                  </a:lnTo>
                  <a:lnTo>
                    <a:pt x="0" y="4914043"/>
                  </a:lnTo>
                  <a:lnTo>
                    <a:pt x="21622" y="4914043"/>
                  </a:lnTo>
                  <a:lnTo>
                    <a:pt x="21622" y="4923568"/>
                  </a:lnTo>
                  <a:close/>
                  <a:moveTo>
                    <a:pt x="21622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21622" y="4860036"/>
                  </a:lnTo>
                  <a:lnTo>
                    <a:pt x="21622" y="4869561"/>
                  </a:lnTo>
                  <a:close/>
                  <a:moveTo>
                    <a:pt x="21622" y="4761548"/>
                  </a:moveTo>
                  <a:lnTo>
                    <a:pt x="0" y="4761548"/>
                  </a:lnTo>
                  <a:lnTo>
                    <a:pt x="0" y="4752023"/>
                  </a:lnTo>
                  <a:lnTo>
                    <a:pt x="21622" y="4752023"/>
                  </a:lnTo>
                  <a:lnTo>
                    <a:pt x="21622" y="4761548"/>
                  </a:lnTo>
                  <a:close/>
                  <a:moveTo>
                    <a:pt x="21622" y="4707541"/>
                  </a:moveTo>
                  <a:lnTo>
                    <a:pt x="0" y="4707541"/>
                  </a:lnTo>
                  <a:lnTo>
                    <a:pt x="0" y="4698016"/>
                  </a:lnTo>
                  <a:lnTo>
                    <a:pt x="21622" y="4698016"/>
                  </a:lnTo>
                  <a:lnTo>
                    <a:pt x="21622" y="4707541"/>
                  </a:lnTo>
                  <a:close/>
                  <a:moveTo>
                    <a:pt x="21622" y="4653534"/>
                  </a:moveTo>
                  <a:lnTo>
                    <a:pt x="0" y="4653534"/>
                  </a:lnTo>
                  <a:lnTo>
                    <a:pt x="0" y="4644009"/>
                  </a:lnTo>
                  <a:lnTo>
                    <a:pt x="21622" y="4644009"/>
                  </a:lnTo>
                  <a:lnTo>
                    <a:pt x="21622" y="4653534"/>
                  </a:lnTo>
                  <a:close/>
                  <a:moveTo>
                    <a:pt x="21622" y="4599528"/>
                  </a:moveTo>
                  <a:lnTo>
                    <a:pt x="0" y="4599528"/>
                  </a:lnTo>
                  <a:lnTo>
                    <a:pt x="0" y="4590003"/>
                  </a:lnTo>
                  <a:lnTo>
                    <a:pt x="21622" y="4590003"/>
                  </a:lnTo>
                  <a:lnTo>
                    <a:pt x="21622" y="4599528"/>
                  </a:lnTo>
                  <a:close/>
                  <a:moveTo>
                    <a:pt x="21622" y="4491609"/>
                  </a:moveTo>
                  <a:lnTo>
                    <a:pt x="0" y="4491609"/>
                  </a:lnTo>
                  <a:lnTo>
                    <a:pt x="0" y="4482084"/>
                  </a:lnTo>
                  <a:lnTo>
                    <a:pt x="21622" y="4482084"/>
                  </a:lnTo>
                  <a:lnTo>
                    <a:pt x="21622" y="4491609"/>
                  </a:lnTo>
                  <a:close/>
                  <a:moveTo>
                    <a:pt x="21622" y="4437603"/>
                  </a:moveTo>
                  <a:lnTo>
                    <a:pt x="0" y="4437603"/>
                  </a:lnTo>
                  <a:lnTo>
                    <a:pt x="0" y="4428078"/>
                  </a:lnTo>
                  <a:lnTo>
                    <a:pt x="21622" y="4428078"/>
                  </a:lnTo>
                  <a:lnTo>
                    <a:pt x="21622" y="4437603"/>
                  </a:lnTo>
                  <a:close/>
                  <a:moveTo>
                    <a:pt x="21622" y="4383596"/>
                  </a:moveTo>
                  <a:lnTo>
                    <a:pt x="0" y="4383596"/>
                  </a:lnTo>
                  <a:lnTo>
                    <a:pt x="0" y="4374071"/>
                  </a:lnTo>
                  <a:lnTo>
                    <a:pt x="21622" y="4374071"/>
                  </a:lnTo>
                  <a:lnTo>
                    <a:pt x="21622" y="4383596"/>
                  </a:lnTo>
                  <a:close/>
                  <a:moveTo>
                    <a:pt x="21622" y="4329589"/>
                  </a:moveTo>
                  <a:lnTo>
                    <a:pt x="0" y="4329589"/>
                  </a:lnTo>
                  <a:lnTo>
                    <a:pt x="0" y="4320064"/>
                  </a:lnTo>
                  <a:lnTo>
                    <a:pt x="21622" y="4320064"/>
                  </a:lnTo>
                  <a:lnTo>
                    <a:pt x="21622" y="4329589"/>
                  </a:lnTo>
                  <a:close/>
                  <a:moveTo>
                    <a:pt x="21622" y="4221576"/>
                  </a:moveTo>
                  <a:lnTo>
                    <a:pt x="0" y="4221576"/>
                  </a:lnTo>
                  <a:lnTo>
                    <a:pt x="0" y="4212051"/>
                  </a:lnTo>
                  <a:lnTo>
                    <a:pt x="21622" y="4212051"/>
                  </a:lnTo>
                  <a:lnTo>
                    <a:pt x="21622" y="4221576"/>
                  </a:lnTo>
                  <a:close/>
                  <a:moveTo>
                    <a:pt x="21622" y="4167569"/>
                  </a:moveTo>
                  <a:lnTo>
                    <a:pt x="0" y="4167569"/>
                  </a:lnTo>
                  <a:lnTo>
                    <a:pt x="0" y="4158044"/>
                  </a:lnTo>
                  <a:lnTo>
                    <a:pt x="21622" y="4158044"/>
                  </a:lnTo>
                  <a:lnTo>
                    <a:pt x="21622" y="4167569"/>
                  </a:lnTo>
                  <a:close/>
                  <a:moveTo>
                    <a:pt x="21622" y="4113562"/>
                  </a:moveTo>
                  <a:lnTo>
                    <a:pt x="0" y="4113562"/>
                  </a:lnTo>
                  <a:lnTo>
                    <a:pt x="0" y="4104037"/>
                  </a:lnTo>
                  <a:lnTo>
                    <a:pt x="21622" y="4104037"/>
                  </a:lnTo>
                  <a:lnTo>
                    <a:pt x="21622" y="4113562"/>
                  </a:lnTo>
                  <a:close/>
                  <a:moveTo>
                    <a:pt x="21622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21622" y="4050030"/>
                  </a:lnTo>
                  <a:lnTo>
                    <a:pt x="21622" y="4059555"/>
                  </a:lnTo>
                  <a:close/>
                  <a:moveTo>
                    <a:pt x="21622" y="3951542"/>
                  </a:moveTo>
                  <a:lnTo>
                    <a:pt x="0" y="3951542"/>
                  </a:lnTo>
                  <a:lnTo>
                    <a:pt x="0" y="3942017"/>
                  </a:lnTo>
                  <a:lnTo>
                    <a:pt x="21622" y="3942017"/>
                  </a:lnTo>
                  <a:lnTo>
                    <a:pt x="21622" y="3951542"/>
                  </a:lnTo>
                  <a:close/>
                  <a:moveTo>
                    <a:pt x="21622" y="3897535"/>
                  </a:moveTo>
                  <a:lnTo>
                    <a:pt x="0" y="3897535"/>
                  </a:lnTo>
                  <a:lnTo>
                    <a:pt x="0" y="3888010"/>
                  </a:lnTo>
                  <a:lnTo>
                    <a:pt x="21622" y="3888010"/>
                  </a:lnTo>
                  <a:lnTo>
                    <a:pt x="21622" y="3897535"/>
                  </a:lnTo>
                  <a:close/>
                  <a:moveTo>
                    <a:pt x="21622" y="3843528"/>
                  </a:moveTo>
                  <a:lnTo>
                    <a:pt x="0" y="3843528"/>
                  </a:lnTo>
                  <a:lnTo>
                    <a:pt x="0" y="3834003"/>
                  </a:lnTo>
                  <a:lnTo>
                    <a:pt x="21622" y="3834003"/>
                  </a:lnTo>
                  <a:lnTo>
                    <a:pt x="21622" y="3843528"/>
                  </a:lnTo>
                  <a:close/>
                  <a:moveTo>
                    <a:pt x="21622" y="3789521"/>
                  </a:moveTo>
                  <a:lnTo>
                    <a:pt x="0" y="3789521"/>
                  </a:lnTo>
                  <a:lnTo>
                    <a:pt x="0" y="3779996"/>
                  </a:lnTo>
                  <a:lnTo>
                    <a:pt x="21622" y="3779996"/>
                  </a:lnTo>
                  <a:lnTo>
                    <a:pt x="21622" y="3789521"/>
                  </a:lnTo>
                  <a:close/>
                  <a:moveTo>
                    <a:pt x="21622" y="3681603"/>
                  </a:moveTo>
                  <a:lnTo>
                    <a:pt x="0" y="3681603"/>
                  </a:lnTo>
                  <a:lnTo>
                    <a:pt x="0" y="3672078"/>
                  </a:lnTo>
                  <a:lnTo>
                    <a:pt x="21622" y="3672078"/>
                  </a:lnTo>
                  <a:lnTo>
                    <a:pt x="21622" y="3681603"/>
                  </a:lnTo>
                  <a:close/>
                  <a:moveTo>
                    <a:pt x="21622" y="3627596"/>
                  </a:moveTo>
                  <a:lnTo>
                    <a:pt x="0" y="3627596"/>
                  </a:lnTo>
                  <a:lnTo>
                    <a:pt x="0" y="3618071"/>
                  </a:lnTo>
                  <a:lnTo>
                    <a:pt x="21622" y="3618071"/>
                  </a:lnTo>
                  <a:lnTo>
                    <a:pt x="21622" y="3627596"/>
                  </a:lnTo>
                  <a:close/>
                  <a:moveTo>
                    <a:pt x="21622" y="3573590"/>
                  </a:moveTo>
                  <a:lnTo>
                    <a:pt x="0" y="3573590"/>
                  </a:lnTo>
                  <a:lnTo>
                    <a:pt x="0" y="3564065"/>
                  </a:lnTo>
                  <a:lnTo>
                    <a:pt x="21622" y="3564065"/>
                  </a:lnTo>
                  <a:lnTo>
                    <a:pt x="21622" y="3573590"/>
                  </a:lnTo>
                  <a:close/>
                  <a:moveTo>
                    <a:pt x="21622" y="3519583"/>
                  </a:moveTo>
                  <a:lnTo>
                    <a:pt x="0" y="3519583"/>
                  </a:lnTo>
                  <a:lnTo>
                    <a:pt x="0" y="3510058"/>
                  </a:lnTo>
                  <a:lnTo>
                    <a:pt x="21622" y="3510058"/>
                  </a:lnTo>
                  <a:lnTo>
                    <a:pt x="21622" y="3519583"/>
                  </a:lnTo>
                  <a:close/>
                  <a:moveTo>
                    <a:pt x="21622" y="3411569"/>
                  </a:moveTo>
                  <a:lnTo>
                    <a:pt x="0" y="3411569"/>
                  </a:lnTo>
                  <a:lnTo>
                    <a:pt x="0" y="3402044"/>
                  </a:lnTo>
                  <a:lnTo>
                    <a:pt x="21622" y="3402044"/>
                  </a:lnTo>
                  <a:lnTo>
                    <a:pt x="21622" y="3411569"/>
                  </a:lnTo>
                  <a:close/>
                  <a:moveTo>
                    <a:pt x="21622" y="3357563"/>
                  </a:moveTo>
                  <a:lnTo>
                    <a:pt x="0" y="3357563"/>
                  </a:lnTo>
                  <a:lnTo>
                    <a:pt x="0" y="3348038"/>
                  </a:lnTo>
                  <a:lnTo>
                    <a:pt x="21622" y="3348038"/>
                  </a:lnTo>
                  <a:lnTo>
                    <a:pt x="21622" y="3357563"/>
                  </a:lnTo>
                  <a:close/>
                  <a:moveTo>
                    <a:pt x="21622" y="3303556"/>
                  </a:moveTo>
                  <a:lnTo>
                    <a:pt x="0" y="3303556"/>
                  </a:lnTo>
                  <a:lnTo>
                    <a:pt x="0" y="3294031"/>
                  </a:lnTo>
                  <a:lnTo>
                    <a:pt x="21622" y="3294031"/>
                  </a:lnTo>
                  <a:lnTo>
                    <a:pt x="21622" y="3303556"/>
                  </a:lnTo>
                  <a:close/>
                  <a:moveTo>
                    <a:pt x="21622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21622" y="3240024"/>
                  </a:lnTo>
                  <a:lnTo>
                    <a:pt x="21622" y="3249549"/>
                  </a:lnTo>
                  <a:close/>
                  <a:moveTo>
                    <a:pt x="21622" y="3141536"/>
                  </a:moveTo>
                  <a:lnTo>
                    <a:pt x="0" y="3141536"/>
                  </a:lnTo>
                  <a:lnTo>
                    <a:pt x="0" y="3132011"/>
                  </a:lnTo>
                  <a:lnTo>
                    <a:pt x="21622" y="3132011"/>
                  </a:lnTo>
                  <a:lnTo>
                    <a:pt x="21622" y="3141536"/>
                  </a:lnTo>
                  <a:close/>
                  <a:moveTo>
                    <a:pt x="21622" y="3087529"/>
                  </a:moveTo>
                  <a:lnTo>
                    <a:pt x="0" y="3087529"/>
                  </a:lnTo>
                  <a:lnTo>
                    <a:pt x="0" y="3078004"/>
                  </a:lnTo>
                  <a:lnTo>
                    <a:pt x="21622" y="3078004"/>
                  </a:lnTo>
                  <a:lnTo>
                    <a:pt x="21622" y="3087529"/>
                  </a:lnTo>
                  <a:close/>
                  <a:moveTo>
                    <a:pt x="21622" y="3033617"/>
                  </a:moveTo>
                  <a:lnTo>
                    <a:pt x="0" y="3033617"/>
                  </a:lnTo>
                  <a:lnTo>
                    <a:pt x="0" y="3024092"/>
                  </a:lnTo>
                  <a:lnTo>
                    <a:pt x="21622" y="3024092"/>
                  </a:lnTo>
                  <a:lnTo>
                    <a:pt x="21622" y="3033617"/>
                  </a:lnTo>
                  <a:close/>
                  <a:moveTo>
                    <a:pt x="21622" y="2979611"/>
                  </a:moveTo>
                  <a:lnTo>
                    <a:pt x="0" y="2979611"/>
                  </a:lnTo>
                  <a:lnTo>
                    <a:pt x="0" y="2970086"/>
                  </a:lnTo>
                  <a:lnTo>
                    <a:pt x="21622" y="2970086"/>
                  </a:lnTo>
                  <a:lnTo>
                    <a:pt x="21622" y="2979611"/>
                  </a:lnTo>
                  <a:close/>
                  <a:moveTo>
                    <a:pt x="21622" y="2871597"/>
                  </a:moveTo>
                  <a:lnTo>
                    <a:pt x="0" y="2871597"/>
                  </a:lnTo>
                  <a:lnTo>
                    <a:pt x="0" y="2862072"/>
                  </a:lnTo>
                  <a:lnTo>
                    <a:pt x="21622" y="2862072"/>
                  </a:lnTo>
                  <a:lnTo>
                    <a:pt x="21622" y="2871597"/>
                  </a:lnTo>
                  <a:close/>
                  <a:moveTo>
                    <a:pt x="21622" y="2817590"/>
                  </a:moveTo>
                  <a:lnTo>
                    <a:pt x="0" y="2817590"/>
                  </a:lnTo>
                  <a:lnTo>
                    <a:pt x="0" y="2808065"/>
                  </a:lnTo>
                  <a:lnTo>
                    <a:pt x="21622" y="2808065"/>
                  </a:lnTo>
                  <a:lnTo>
                    <a:pt x="21622" y="2817590"/>
                  </a:lnTo>
                  <a:close/>
                  <a:moveTo>
                    <a:pt x="21622" y="2763584"/>
                  </a:moveTo>
                  <a:lnTo>
                    <a:pt x="0" y="2763584"/>
                  </a:lnTo>
                  <a:lnTo>
                    <a:pt x="0" y="2754059"/>
                  </a:lnTo>
                  <a:lnTo>
                    <a:pt x="21622" y="2754059"/>
                  </a:lnTo>
                  <a:lnTo>
                    <a:pt x="21622" y="2763584"/>
                  </a:lnTo>
                  <a:close/>
                  <a:moveTo>
                    <a:pt x="21622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21622" y="2700052"/>
                  </a:lnTo>
                  <a:lnTo>
                    <a:pt x="21622" y="2709577"/>
                  </a:lnTo>
                  <a:close/>
                  <a:moveTo>
                    <a:pt x="21622" y="2601563"/>
                  </a:moveTo>
                  <a:lnTo>
                    <a:pt x="0" y="2601563"/>
                  </a:lnTo>
                  <a:lnTo>
                    <a:pt x="0" y="2592038"/>
                  </a:lnTo>
                  <a:lnTo>
                    <a:pt x="21622" y="2592038"/>
                  </a:lnTo>
                  <a:lnTo>
                    <a:pt x="21622" y="2601563"/>
                  </a:lnTo>
                  <a:close/>
                  <a:moveTo>
                    <a:pt x="21622" y="2547557"/>
                  </a:moveTo>
                  <a:lnTo>
                    <a:pt x="0" y="2547557"/>
                  </a:lnTo>
                  <a:lnTo>
                    <a:pt x="0" y="2538032"/>
                  </a:lnTo>
                  <a:lnTo>
                    <a:pt x="21622" y="2538032"/>
                  </a:lnTo>
                  <a:lnTo>
                    <a:pt x="21622" y="2547557"/>
                  </a:lnTo>
                  <a:close/>
                  <a:moveTo>
                    <a:pt x="21622" y="2493550"/>
                  </a:moveTo>
                  <a:lnTo>
                    <a:pt x="0" y="2493550"/>
                  </a:lnTo>
                  <a:lnTo>
                    <a:pt x="0" y="2484025"/>
                  </a:lnTo>
                  <a:lnTo>
                    <a:pt x="21622" y="2484025"/>
                  </a:lnTo>
                  <a:lnTo>
                    <a:pt x="21622" y="2493550"/>
                  </a:lnTo>
                  <a:close/>
                  <a:moveTo>
                    <a:pt x="21622" y="2439543"/>
                  </a:moveTo>
                  <a:lnTo>
                    <a:pt x="0" y="2439543"/>
                  </a:lnTo>
                  <a:lnTo>
                    <a:pt x="0" y="2430018"/>
                  </a:lnTo>
                  <a:lnTo>
                    <a:pt x="21622" y="2430018"/>
                  </a:lnTo>
                  <a:lnTo>
                    <a:pt x="21622" y="2439543"/>
                  </a:lnTo>
                  <a:close/>
                  <a:moveTo>
                    <a:pt x="21622" y="2331530"/>
                  </a:moveTo>
                  <a:lnTo>
                    <a:pt x="0" y="2331530"/>
                  </a:lnTo>
                  <a:lnTo>
                    <a:pt x="0" y="2322005"/>
                  </a:lnTo>
                  <a:lnTo>
                    <a:pt x="21622" y="2322005"/>
                  </a:lnTo>
                  <a:lnTo>
                    <a:pt x="21622" y="2331530"/>
                  </a:lnTo>
                  <a:close/>
                  <a:moveTo>
                    <a:pt x="21622" y="2277618"/>
                  </a:moveTo>
                  <a:lnTo>
                    <a:pt x="0" y="2277618"/>
                  </a:lnTo>
                  <a:lnTo>
                    <a:pt x="0" y="2268093"/>
                  </a:lnTo>
                  <a:lnTo>
                    <a:pt x="21622" y="2268093"/>
                  </a:lnTo>
                  <a:lnTo>
                    <a:pt x="21622" y="2277618"/>
                  </a:lnTo>
                  <a:close/>
                  <a:moveTo>
                    <a:pt x="21622" y="2223611"/>
                  </a:moveTo>
                  <a:lnTo>
                    <a:pt x="0" y="2223611"/>
                  </a:lnTo>
                  <a:lnTo>
                    <a:pt x="0" y="2214086"/>
                  </a:lnTo>
                  <a:lnTo>
                    <a:pt x="21622" y="2214086"/>
                  </a:lnTo>
                  <a:lnTo>
                    <a:pt x="21622" y="2223611"/>
                  </a:lnTo>
                  <a:close/>
                  <a:moveTo>
                    <a:pt x="21622" y="2169605"/>
                  </a:moveTo>
                  <a:lnTo>
                    <a:pt x="0" y="2169605"/>
                  </a:lnTo>
                  <a:lnTo>
                    <a:pt x="0" y="2160080"/>
                  </a:lnTo>
                  <a:lnTo>
                    <a:pt x="21622" y="2160080"/>
                  </a:lnTo>
                  <a:lnTo>
                    <a:pt x="21622" y="2169605"/>
                  </a:lnTo>
                  <a:close/>
                  <a:moveTo>
                    <a:pt x="21622" y="2061591"/>
                  </a:moveTo>
                  <a:lnTo>
                    <a:pt x="0" y="2061591"/>
                  </a:lnTo>
                  <a:lnTo>
                    <a:pt x="0" y="2052066"/>
                  </a:lnTo>
                  <a:lnTo>
                    <a:pt x="21622" y="2052066"/>
                  </a:lnTo>
                  <a:lnTo>
                    <a:pt x="21622" y="2061591"/>
                  </a:lnTo>
                  <a:close/>
                  <a:moveTo>
                    <a:pt x="21622" y="2007584"/>
                  </a:moveTo>
                  <a:lnTo>
                    <a:pt x="0" y="2007584"/>
                  </a:lnTo>
                  <a:lnTo>
                    <a:pt x="0" y="1998059"/>
                  </a:lnTo>
                  <a:lnTo>
                    <a:pt x="21622" y="1998059"/>
                  </a:lnTo>
                  <a:lnTo>
                    <a:pt x="21622" y="2007584"/>
                  </a:lnTo>
                  <a:close/>
                  <a:moveTo>
                    <a:pt x="21622" y="1953578"/>
                  </a:moveTo>
                  <a:lnTo>
                    <a:pt x="0" y="1953578"/>
                  </a:lnTo>
                  <a:lnTo>
                    <a:pt x="0" y="1944053"/>
                  </a:lnTo>
                  <a:lnTo>
                    <a:pt x="21622" y="1944053"/>
                  </a:lnTo>
                  <a:lnTo>
                    <a:pt x="21622" y="1953578"/>
                  </a:lnTo>
                  <a:close/>
                  <a:moveTo>
                    <a:pt x="21622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21622" y="1890046"/>
                  </a:lnTo>
                  <a:lnTo>
                    <a:pt x="21622" y="1899571"/>
                  </a:lnTo>
                  <a:close/>
                  <a:moveTo>
                    <a:pt x="21622" y="1791557"/>
                  </a:moveTo>
                  <a:lnTo>
                    <a:pt x="0" y="1791557"/>
                  </a:lnTo>
                  <a:lnTo>
                    <a:pt x="0" y="1782032"/>
                  </a:lnTo>
                  <a:lnTo>
                    <a:pt x="21622" y="1782032"/>
                  </a:lnTo>
                  <a:lnTo>
                    <a:pt x="21622" y="1791557"/>
                  </a:lnTo>
                  <a:close/>
                  <a:moveTo>
                    <a:pt x="21622" y="1737551"/>
                  </a:moveTo>
                  <a:lnTo>
                    <a:pt x="0" y="1737551"/>
                  </a:lnTo>
                  <a:lnTo>
                    <a:pt x="0" y="1728026"/>
                  </a:lnTo>
                  <a:lnTo>
                    <a:pt x="21622" y="1728026"/>
                  </a:lnTo>
                  <a:lnTo>
                    <a:pt x="21622" y="1737551"/>
                  </a:lnTo>
                  <a:close/>
                  <a:moveTo>
                    <a:pt x="21622" y="1683544"/>
                  </a:moveTo>
                  <a:lnTo>
                    <a:pt x="0" y="1683544"/>
                  </a:lnTo>
                  <a:lnTo>
                    <a:pt x="0" y="1674019"/>
                  </a:lnTo>
                  <a:lnTo>
                    <a:pt x="21622" y="1674019"/>
                  </a:lnTo>
                  <a:lnTo>
                    <a:pt x="21622" y="1683544"/>
                  </a:lnTo>
                  <a:close/>
                  <a:moveTo>
                    <a:pt x="21622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21622" y="1620012"/>
                  </a:lnTo>
                  <a:lnTo>
                    <a:pt x="21622" y="1629537"/>
                  </a:lnTo>
                  <a:close/>
                  <a:moveTo>
                    <a:pt x="21622" y="1521523"/>
                  </a:moveTo>
                  <a:lnTo>
                    <a:pt x="0" y="1521523"/>
                  </a:lnTo>
                  <a:lnTo>
                    <a:pt x="0" y="1511998"/>
                  </a:lnTo>
                  <a:lnTo>
                    <a:pt x="21622" y="1511998"/>
                  </a:lnTo>
                  <a:lnTo>
                    <a:pt x="21622" y="1521523"/>
                  </a:lnTo>
                  <a:close/>
                  <a:moveTo>
                    <a:pt x="21622" y="1467612"/>
                  </a:moveTo>
                  <a:lnTo>
                    <a:pt x="0" y="1467612"/>
                  </a:lnTo>
                  <a:lnTo>
                    <a:pt x="0" y="1458087"/>
                  </a:lnTo>
                  <a:lnTo>
                    <a:pt x="21622" y="1458087"/>
                  </a:lnTo>
                  <a:lnTo>
                    <a:pt x="21622" y="1467612"/>
                  </a:lnTo>
                  <a:close/>
                  <a:moveTo>
                    <a:pt x="21622" y="1413605"/>
                  </a:moveTo>
                  <a:lnTo>
                    <a:pt x="0" y="1413605"/>
                  </a:lnTo>
                  <a:lnTo>
                    <a:pt x="0" y="1404080"/>
                  </a:lnTo>
                  <a:lnTo>
                    <a:pt x="21622" y="1404080"/>
                  </a:lnTo>
                  <a:lnTo>
                    <a:pt x="21622" y="1413605"/>
                  </a:lnTo>
                  <a:close/>
                  <a:moveTo>
                    <a:pt x="21622" y="1359598"/>
                  </a:moveTo>
                  <a:lnTo>
                    <a:pt x="0" y="1359598"/>
                  </a:lnTo>
                  <a:lnTo>
                    <a:pt x="0" y="1350073"/>
                  </a:lnTo>
                  <a:lnTo>
                    <a:pt x="21622" y="1350073"/>
                  </a:lnTo>
                  <a:lnTo>
                    <a:pt x="21622" y="1359598"/>
                  </a:lnTo>
                  <a:close/>
                  <a:moveTo>
                    <a:pt x="21622" y="1251585"/>
                  </a:moveTo>
                  <a:lnTo>
                    <a:pt x="0" y="1251585"/>
                  </a:lnTo>
                  <a:lnTo>
                    <a:pt x="0" y="1242060"/>
                  </a:lnTo>
                  <a:lnTo>
                    <a:pt x="21622" y="1242060"/>
                  </a:lnTo>
                  <a:lnTo>
                    <a:pt x="21622" y="1251585"/>
                  </a:lnTo>
                  <a:close/>
                  <a:moveTo>
                    <a:pt x="21622" y="1197578"/>
                  </a:moveTo>
                  <a:lnTo>
                    <a:pt x="0" y="1197578"/>
                  </a:lnTo>
                  <a:lnTo>
                    <a:pt x="0" y="1188053"/>
                  </a:lnTo>
                  <a:lnTo>
                    <a:pt x="21622" y="1188053"/>
                  </a:lnTo>
                  <a:lnTo>
                    <a:pt x="21622" y="1197578"/>
                  </a:lnTo>
                  <a:close/>
                  <a:moveTo>
                    <a:pt x="21622" y="1143572"/>
                  </a:moveTo>
                  <a:lnTo>
                    <a:pt x="0" y="1143572"/>
                  </a:lnTo>
                  <a:lnTo>
                    <a:pt x="0" y="1134047"/>
                  </a:lnTo>
                  <a:lnTo>
                    <a:pt x="21622" y="1134047"/>
                  </a:lnTo>
                  <a:lnTo>
                    <a:pt x="21622" y="1143572"/>
                  </a:lnTo>
                  <a:close/>
                  <a:moveTo>
                    <a:pt x="21622" y="1089565"/>
                  </a:moveTo>
                  <a:lnTo>
                    <a:pt x="0" y="1089565"/>
                  </a:lnTo>
                  <a:lnTo>
                    <a:pt x="0" y="1080040"/>
                  </a:lnTo>
                  <a:lnTo>
                    <a:pt x="21622" y="1080040"/>
                  </a:lnTo>
                  <a:lnTo>
                    <a:pt x="21622" y="1089565"/>
                  </a:lnTo>
                  <a:close/>
                  <a:moveTo>
                    <a:pt x="21622" y="981551"/>
                  </a:moveTo>
                  <a:lnTo>
                    <a:pt x="0" y="981551"/>
                  </a:lnTo>
                  <a:lnTo>
                    <a:pt x="0" y="972026"/>
                  </a:lnTo>
                  <a:lnTo>
                    <a:pt x="21622" y="972026"/>
                  </a:lnTo>
                  <a:lnTo>
                    <a:pt x="21622" y="981551"/>
                  </a:lnTo>
                  <a:close/>
                  <a:moveTo>
                    <a:pt x="21622" y="927545"/>
                  </a:moveTo>
                  <a:lnTo>
                    <a:pt x="0" y="927545"/>
                  </a:lnTo>
                  <a:lnTo>
                    <a:pt x="0" y="918020"/>
                  </a:lnTo>
                  <a:lnTo>
                    <a:pt x="21622" y="918020"/>
                  </a:lnTo>
                  <a:lnTo>
                    <a:pt x="21622" y="927545"/>
                  </a:lnTo>
                  <a:close/>
                  <a:moveTo>
                    <a:pt x="21622" y="873538"/>
                  </a:moveTo>
                  <a:lnTo>
                    <a:pt x="0" y="873538"/>
                  </a:lnTo>
                  <a:lnTo>
                    <a:pt x="0" y="864013"/>
                  </a:lnTo>
                  <a:lnTo>
                    <a:pt x="21622" y="864013"/>
                  </a:lnTo>
                  <a:lnTo>
                    <a:pt x="21622" y="873538"/>
                  </a:lnTo>
                  <a:close/>
                  <a:moveTo>
                    <a:pt x="21622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21622" y="810006"/>
                  </a:lnTo>
                  <a:lnTo>
                    <a:pt x="21622" y="819531"/>
                  </a:lnTo>
                  <a:close/>
                  <a:moveTo>
                    <a:pt x="21622" y="711518"/>
                  </a:moveTo>
                  <a:lnTo>
                    <a:pt x="0" y="711518"/>
                  </a:lnTo>
                  <a:lnTo>
                    <a:pt x="0" y="701993"/>
                  </a:lnTo>
                  <a:lnTo>
                    <a:pt x="21622" y="701993"/>
                  </a:lnTo>
                  <a:lnTo>
                    <a:pt x="21622" y="711518"/>
                  </a:lnTo>
                  <a:close/>
                  <a:moveTo>
                    <a:pt x="21622" y="657511"/>
                  </a:moveTo>
                  <a:lnTo>
                    <a:pt x="0" y="657511"/>
                  </a:lnTo>
                  <a:lnTo>
                    <a:pt x="0" y="647986"/>
                  </a:lnTo>
                  <a:lnTo>
                    <a:pt x="21622" y="647986"/>
                  </a:lnTo>
                  <a:lnTo>
                    <a:pt x="21622" y="657511"/>
                  </a:lnTo>
                  <a:close/>
                  <a:moveTo>
                    <a:pt x="21622" y="603599"/>
                  </a:moveTo>
                  <a:lnTo>
                    <a:pt x="0" y="603599"/>
                  </a:lnTo>
                  <a:lnTo>
                    <a:pt x="0" y="594074"/>
                  </a:lnTo>
                  <a:lnTo>
                    <a:pt x="21622" y="594074"/>
                  </a:lnTo>
                  <a:lnTo>
                    <a:pt x="21622" y="603599"/>
                  </a:lnTo>
                  <a:close/>
                  <a:moveTo>
                    <a:pt x="21622" y="549593"/>
                  </a:moveTo>
                  <a:lnTo>
                    <a:pt x="0" y="549593"/>
                  </a:lnTo>
                  <a:lnTo>
                    <a:pt x="0" y="540068"/>
                  </a:lnTo>
                  <a:lnTo>
                    <a:pt x="21622" y="540068"/>
                  </a:lnTo>
                  <a:lnTo>
                    <a:pt x="21622" y="549593"/>
                  </a:lnTo>
                  <a:close/>
                  <a:moveTo>
                    <a:pt x="21622" y="441579"/>
                  </a:moveTo>
                  <a:lnTo>
                    <a:pt x="0" y="441579"/>
                  </a:lnTo>
                  <a:lnTo>
                    <a:pt x="0" y="432054"/>
                  </a:lnTo>
                  <a:lnTo>
                    <a:pt x="21622" y="432054"/>
                  </a:lnTo>
                  <a:lnTo>
                    <a:pt x="21622" y="441579"/>
                  </a:lnTo>
                  <a:close/>
                  <a:moveTo>
                    <a:pt x="21622" y="387572"/>
                  </a:moveTo>
                  <a:lnTo>
                    <a:pt x="0" y="387572"/>
                  </a:lnTo>
                  <a:lnTo>
                    <a:pt x="0" y="378047"/>
                  </a:lnTo>
                  <a:lnTo>
                    <a:pt x="21622" y="378047"/>
                  </a:lnTo>
                  <a:lnTo>
                    <a:pt x="21622" y="387572"/>
                  </a:lnTo>
                  <a:close/>
                  <a:moveTo>
                    <a:pt x="21622" y="333566"/>
                  </a:moveTo>
                  <a:lnTo>
                    <a:pt x="0" y="333566"/>
                  </a:lnTo>
                  <a:lnTo>
                    <a:pt x="0" y="324041"/>
                  </a:lnTo>
                  <a:lnTo>
                    <a:pt x="21622" y="324041"/>
                  </a:lnTo>
                  <a:lnTo>
                    <a:pt x="21622" y="333566"/>
                  </a:lnTo>
                  <a:close/>
                  <a:moveTo>
                    <a:pt x="21622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21622" y="270034"/>
                  </a:lnTo>
                  <a:lnTo>
                    <a:pt x="21622" y="279559"/>
                  </a:lnTo>
                  <a:close/>
                  <a:moveTo>
                    <a:pt x="21622" y="171545"/>
                  </a:moveTo>
                  <a:lnTo>
                    <a:pt x="0" y="171545"/>
                  </a:lnTo>
                  <a:lnTo>
                    <a:pt x="0" y="162020"/>
                  </a:lnTo>
                  <a:lnTo>
                    <a:pt x="21622" y="162020"/>
                  </a:lnTo>
                  <a:lnTo>
                    <a:pt x="21622" y="171545"/>
                  </a:lnTo>
                  <a:close/>
                  <a:moveTo>
                    <a:pt x="21622" y="117538"/>
                  </a:moveTo>
                  <a:lnTo>
                    <a:pt x="0" y="117538"/>
                  </a:lnTo>
                  <a:lnTo>
                    <a:pt x="0" y="108013"/>
                  </a:lnTo>
                  <a:lnTo>
                    <a:pt x="21622" y="108013"/>
                  </a:lnTo>
                  <a:lnTo>
                    <a:pt x="21622" y="117538"/>
                  </a:lnTo>
                  <a:close/>
                  <a:moveTo>
                    <a:pt x="21622" y="63532"/>
                  </a:moveTo>
                  <a:lnTo>
                    <a:pt x="0" y="63532"/>
                  </a:lnTo>
                  <a:lnTo>
                    <a:pt x="0" y="54007"/>
                  </a:lnTo>
                  <a:lnTo>
                    <a:pt x="21622" y="54007"/>
                  </a:lnTo>
                  <a:lnTo>
                    <a:pt x="21622" y="63532"/>
                  </a:lnTo>
                  <a:close/>
                  <a:moveTo>
                    <a:pt x="21622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622" y="0"/>
                  </a:lnTo>
                  <a:lnTo>
                    <a:pt x="21622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2BDC3FE-F9E7-406D-801A-3DE01163749E}"/>
                </a:ext>
              </a:extLst>
            </p:cNvPr>
            <p:cNvSpPr/>
            <p:nvPr/>
          </p:nvSpPr>
          <p:spPr>
            <a:xfrm>
              <a:off x="3925890" y="944371"/>
              <a:ext cx="38100" cy="4867275"/>
            </a:xfrm>
            <a:custGeom>
              <a:avLst/>
              <a:gdLst>
                <a:gd name="connsiteX0" fmla="*/ 43243 w 38100"/>
                <a:gd name="connsiteY0" fmla="*/ 4869561 h 4867275"/>
                <a:gd name="connsiteX1" fmla="*/ 0 w 38100"/>
                <a:gd name="connsiteY1" fmla="*/ 4869561 h 4867275"/>
                <a:gd name="connsiteX2" fmla="*/ 0 w 38100"/>
                <a:gd name="connsiteY2" fmla="*/ 4860036 h 4867275"/>
                <a:gd name="connsiteX3" fmla="*/ 43243 w 38100"/>
                <a:gd name="connsiteY3" fmla="*/ 4860036 h 4867275"/>
                <a:gd name="connsiteX4" fmla="*/ 43243 w 38100"/>
                <a:gd name="connsiteY4" fmla="*/ 4869561 h 4867275"/>
                <a:gd name="connsiteX5" fmla="*/ 43243 w 38100"/>
                <a:gd name="connsiteY5" fmla="*/ 4599527 h 4867275"/>
                <a:gd name="connsiteX6" fmla="*/ 0 w 38100"/>
                <a:gd name="connsiteY6" fmla="*/ 4599527 h 4867275"/>
                <a:gd name="connsiteX7" fmla="*/ 0 w 38100"/>
                <a:gd name="connsiteY7" fmla="*/ 4590002 h 4867275"/>
                <a:gd name="connsiteX8" fmla="*/ 43243 w 38100"/>
                <a:gd name="connsiteY8" fmla="*/ 4590002 h 4867275"/>
                <a:gd name="connsiteX9" fmla="*/ 43243 w 38100"/>
                <a:gd name="connsiteY9" fmla="*/ 4599527 h 4867275"/>
                <a:gd name="connsiteX10" fmla="*/ 43243 w 38100"/>
                <a:gd name="connsiteY10" fmla="*/ 4329494 h 4867275"/>
                <a:gd name="connsiteX11" fmla="*/ 0 w 38100"/>
                <a:gd name="connsiteY11" fmla="*/ 4329494 h 4867275"/>
                <a:gd name="connsiteX12" fmla="*/ 0 w 38100"/>
                <a:gd name="connsiteY12" fmla="*/ 4319969 h 4867275"/>
                <a:gd name="connsiteX13" fmla="*/ 43243 w 38100"/>
                <a:gd name="connsiteY13" fmla="*/ 4319969 h 4867275"/>
                <a:gd name="connsiteX14" fmla="*/ 43243 w 38100"/>
                <a:gd name="connsiteY14" fmla="*/ 4329494 h 4867275"/>
                <a:gd name="connsiteX15" fmla="*/ 43243 w 38100"/>
                <a:gd name="connsiteY15" fmla="*/ 4059555 h 4867275"/>
                <a:gd name="connsiteX16" fmla="*/ 0 w 38100"/>
                <a:gd name="connsiteY16" fmla="*/ 4059555 h 4867275"/>
                <a:gd name="connsiteX17" fmla="*/ 0 w 38100"/>
                <a:gd name="connsiteY17" fmla="*/ 4050030 h 4867275"/>
                <a:gd name="connsiteX18" fmla="*/ 43243 w 38100"/>
                <a:gd name="connsiteY18" fmla="*/ 4050030 h 4867275"/>
                <a:gd name="connsiteX19" fmla="*/ 43243 w 38100"/>
                <a:gd name="connsiteY19" fmla="*/ 4059555 h 4867275"/>
                <a:gd name="connsiteX20" fmla="*/ 43243 w 38100"/>
                <a:gd name="connsiteY20" fmla="*/ 3519488 h 4867275"/>
                <a:gd name="connsiteX21" fmla="*/ 0 w 38100"/>
                <a:gd name="connsiteY21" fmla="*/ 3519488 h 4867275"/>
                <a:gd name="connsiteX22" fmla="*/ 0 w 38100"/>
                <a:gd name="connsiteY22" fmla="*/ 3509963 h 4867275"/>
                <a:gd name="connsiteX23" fmla="*/ 43243 w 38100"/>
                <a:gd name="connsiteY23" fmla="*/ 3509963 h 4867275"/>
                <a:gd name="connsiteX24" fmla="*/ 43243 w 38100"/>
                <a:gd name="connsiteY24" fmla="*/ 3519488 h 4867275"/>
                <a:gd name="connsiteX25" fmla="*/ 43243 w 38100"/>
                <a:gd name="connsiteY25" fmla="*/ 3249549 h 4867275"/>
                <a:gd name="connsiteX26" fmla="*/ 0 w 38100"/>
                <a:gd name="connsiteY26" fmla="*/ 3249549 h 4867275"/>
                <a:gd name="connsiteX27" fmla="*/ 0 w 38100"/>
                <a:gd name="connsiteY27" fmla="*/ 3240024 h 4867275"/>
                <a:gd name="connsiteX28" fmla="*/ 43243 w 38100"/>
                <a:gd name="connsiteY28" fmla="*/ 3240024 h 4867275"/>
                <a:gd name="connsiteX29" fmla="*/ 43243 w 38100"/>
                <a:gd name="connsiteY29" fmla="*/ 3249549 h 4867275"/>
                <a:gd name="connsiteX30" fmla="*/ 43243 w 38100"/>
                <a:gd name="connsiteY30" fmla="*/ 2979515 h 4867275"/>
                <a:gd name="connsiteX31" fmla="*/ 0 w 38100"/>
                <a:gd name="connsiteY31" fmla="*/ 2979515 h 4867275"/>
                <a:gd name="connsiteX32" fmla="*/ 0 w 38100"/>
                <a:gd name="connsiteY32" fmla="*/ 2969990 h 4867275"/>
                <a:gd name="connsiteX33" fmla="*/ 43243 w 38100"/>
                <a:gd name="connsiteY33" fmla="*/ 2969990 h 4867275"/>
                <a:gd name="connsiteX34" fmla="*/ 43243 w 38100"/>
                <a:gd name="connsiteY34" fmla="*/ 2979515 h 4867275"/>
                <a:gd name="connsiteX35" fmla="*/ 43243 w 38100"/>
                <a:gd name="connsiteY35" fmla="*/ 2709577 h 4867275"/>
                <a:gd name="connsiteX36" fmla="*/ 0 w 38100"/>
                <a:gd name="connsiteY36" fmla="*/ 2709577 h 4867275"/>
                <a:gd name="connsiteX37" fmla="*/ 0 w 38100"/>
                <a:gd name="connsiteY37" fmla="*/ 2700052 h 4867275"/>
                <a:gd name="connsiteX38" fmla="*/ 43243 w 38100"/>
                <a:gd name="connsiteY38" fmla="*/ 2700052 h 4867275"/>
                <a:gd name="connsiteX39" fmla="*/ 43243 w 38100"/>
                <a:gd name="connsiteY39" fmla="*/ 2709577 h 4867275"/>
                <a:gd name="connsiteX40" fmla="*/ 43243 w 38100"/>
                <a:gd name="connsiteY40" fmla="*/ 2169509 h 4867275"/>
                <a:gd name="connsiteX41" fmla="*/ 0 w 38100"/>
                <a:gd name="connsiteY41" fmla="*/ 2169509 h 4867275"/>
                <a:gd name="connsiteX42" fmla="*/ 0 w 38100"/>
                <a:gd name="connsiteY42" fmla="*/ 2159984 h 4867275"/>
                <a:gd name="connsiteX43" fmla="*/ 43243 w 38100"/>
                <a:gd name="connsiteY43" fmla="*/ 2159984 h 4867275"/>
                <a:gd name="connsiteX44" fmla="*/ 43243 w 38100"/>
                <a:gd name="connsiteY44" fmla="*/ 2169509 h 4867275"/>
                <a:gd name="connsiteX45" fmla="*/ 43243 w 38100"/>
                <a:gd name="connsiteY45" fmla="*/ 1899571 h 4867275"/>
                <a:gd name="connsiteX46" fmla="*/ 0 w 38100"/>
                <a:gd name="connsiteY46" fmla="*/ 1899571 h 4867275"/>
                <a:gd name="connsiteX47" fmla="*/ 0 w 38100"/>
                <a:gd name="connsiteY47" fmla="*/ 1890046 h 4867275"/>
                <a:gd name="connsiteX48" fmla="*/ 43243 w 38100"/>
                <a:gd name="connsiteY48" fmla="*/ 1890046 h 4867275"/>
                <a:gd name="connsiteX49" fmla="*/ 43243 w 38100"/>
                <a:gd name="connsiteY49" fmla="*/ 1899571 h 4867275"/>
                <a:gd name="connsiteX50" fmla="*/ 43243 w 38100"/>
                <a:gd name="connsiteY50" fmla="*/ 1629537 h 4867275"/>
                <a:gd name="connsiteX51" fmla="*/ 0 w 38100"/>
                <a:gd name="connsiteY51" fmla="*/ 1629537 h 4867275"/>
                <a:gd name="connsiteX52" fmla="*/ 0 w 38100"/>
                <a:gd name="connsiteY52" fmla="*/ 1620012 h 4867275"/>
                <a:gd name="connsiteX53" fmla="*/ 43243 w 38100"/>
                <a:gd name="connsiteY53" fmla="*/ 1620012 h 4867275"/>
                <a:gd name="connsiteX54" fmla="*/ 43243 w 38100"/>
                <a:gd name="connsiteY54" fmla="*/ 1629537 h 4867275"/>
                <a:gd name="connsiteX55" fmla="*/ 43243 w 38100"/>
                <a:gd name="connsiteY55" fmla="*/ 1359503 h 4867275"/>
                <a:gd name="connsiteX56" fmla="*/ 0 w 38100"/>
                <a:gd name="connsiteY56" fmla="*/ 1359503 h 4867275"/>
                <a:gd name="connsiteX57" fmla="*/ 0 w 38100"/>
                <a:gd name="connsiteY57" fmla="*/ 1349978 h 4867275"/>
                <a:gd name="connsiteX58" fmla="*/ 43243 w 38100"/>
                <a:gd name="connsiteY58" fmla="*/ 1349978 h 4867275"/>
                <a:gd name="connsiteX59" fmla="*/ 43243 w 38100"/>
                <a:gd name="connsiteY59" fmla="*/ 1359503 h 4867275"/>
                <a:gd name="connsiteX60" fmla="*/ 43243 w 38100"/>
                <a:gd name="connsiteY60" fmla="*/ 819531 h 4867275"/>
                <a:gd name="connsiteX61" fmla="*/ 0 w 38100"/>
                <a:gd name="connsiteY61" fmla="*/ 819531 h 4867275"/>
                <a:gd name="connsiteX62" fmla="*/ 0 w 38100"/>
                <a:gd name="connsiteY62" fmla="*/ 810006 h 4867275"/>
                <a:gd name="connsiteX63" fmla="*/ 43243 w 38100"/>
                <a:gd name="connsiteY63" fmla="*/ 810006 h 4867275"/>
                <a:gd name="connsiteX64" fmla="*/ 43243 w 38100"/>
                <a:gd name="connsiteY64" fmla="*/ 819531 h 4867275"/>
                <a:gd name="connsiteX65" fmla="*/ 43243 w 38100"/>
                <a:gd name="connsiteY65" fmla="*/ 549497 h 4867275"/>
                <a:gd name="connsiteX66" fmla="*/ 0 w 38100"/>
                <a:gd name="connsiteY66" fmla="*/ 549497 h 4867275"/>
                <a:gd name="connsiteX67" fmla="*/ 0 w 38100"/>
                <a:gd name="connsiteY67" fmla="*/ 539972 h 4867275"/>
                <a:gd name="connsiteX68" fmla="*/ 43243 w 38100"/>
                <a:gd name="connsiteY68" fmla="*/ 539972 h 4867275"/>
                <a:gd name="connsiteX69" fmla="*/ 43243 w 38100"/>
                <a:gd name="connsiteY69" fmla="*/ 549497 h 4867275"/>
                <a:gd name="connsiteX70" fmla="*/ 43243 w 38100"/>
                <a:gd name="connsiteY70" fmla="*/ 279559 h 4867275"/>
                <a:gd name="connsiteX71" fmla="*/ 0 w 38100"/>
                <a:gd name="connsiteY71" fmla="*/ 279559 h 4867275"/>
                <a:gd name="connsiteX72" fmla="*/ 0 w 38100"/>
                <a:gd name="connsiteY72" fmla="*/ 270034 h 4867275"/>
                <a:gd name="connsiteX73" fmla="*/ 43243 w 38100"/>
                <a:gd name="connsiteY73" fmla="*/ 270034 h 4867275"/>
                <a:gd name="connsiteX74" fmla="*/ 43243 w 38100"/>
                <a:gd name="connsiteY74" fmla="*/ 279559 h 4867275"/>
                <a:gd name="connsiteX75" fmla="*/ 43243 w 38100"/>
                <a:gd name="connsiteY75" fmla="*/ 9525 h 4867275"/>
                <a:gd name="connsiteX76" fmla="*/ 0 w 38100"/>
                <a:gd name="connsiteY76" fmla="*/ 9525 h 4867275"/>
                <a:gd name="connsiteX77" fmla="*/ 0 w 38100"/>
                <a:gd name="connsiteY77" fmla="*/ 0 h 4867275"/>
                <a:gd name="connsiteX78" fmla="*/ 43243 w 38100"/>
                <a:gd name="connsiteY78" fmla="*/ 0 h 4867275"/>
                <a:gd name="connsiteX79" fmla="*/ 43243 w 38100"/>
                <a:gd name="connsiteY79" fmla="*/ 9525 h 486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8100" h="4867275">
                  <a:moveTo>
                    <a:pt x="43243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43243" y="4860036"/>
                  </a:lnTo>
                  <a:lnTo>
                    <a:pt x="43243" y="4869561"/>
                  </a:lnTo>
                  <a:close/>
                  <a:moveTo>
                    <a:pt x="43243" y="4599527"/>
                  </a:moveTo>
                  <a:lnTo>
                    <a:pt x="0" y="4599527"/>
                  </a:lnTo>
                  <a:lnTo>
                    <a:pt x="0" y="4590002"/>
                  </a:lnTo>
                  <a:lnTo>
                    <a:pt x="43243" y="4590002"/>
                  </a:lnTo>
                  <a:lnTo>
                    <a:pt x="43243" y="4599527"/>
                  </a:lnTo>
                  <a:close/>
                  <a:moveTo>
                    <a:pt x="43243" y="4329494"/>
                  </a:moveTo>
                  <a:lnTo>
                    <a:pt x="0" y="4329494"/>
                  </a:lnTo>
                  <a:lnTo>
                    <a:pt x="0" y="4319969"/>
                  </a:lnTo>
                  <a:lnTo>
                    <a:pt x="43243" y="4319969"/>
                  </a:lnTo>
                  <a:lnTo>
                    <a:pt x="43243" y="4329494"/>
                  </a:lnTo>
                  <a:close/>
                  <a:moveTo>
                    <a:pt x="43243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43243" y="4050030"/>
                  </a:lnTo>
                  <a:lnTo>
                    <a:pt x="43243" y="4059555"/>
                  </a:lnTo>
                  <a:close/>
                  <a:moveTo>
                    <a:pt x="43243" y="3519488"/>
                  </a:moveTo>
                  <a:lnTo>
                    <a:pt x="0" y="3519488"/>
                  </a:lnTo>
                  <a:lnTo>
                    <a:pt x="0" y="3509963"/>
                  </a:lnTo>
                  <a:lnTo>
                    <a:pt x="43243" y="3509963"/>
                  </a:lnTo>
                  <a:lnTo>
                    <a:pt x="43243" y="3519488"/>
                  </a:lnTo>
                  <a:close/>
                  <a:moveTo>
                    <a:pt x="43243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43243" y="3240024"/>
                  </a:lnTo>
                  <a:lnTo>
                    <a:pt x="43243" y="3249549"/>
                  </a:lnTo>
                  <a:close/>
                  <a:moveTo>
                    <a:pt x="43243" y="2979515"/>
                  </a:moveTo>
                  <a:lnTo>
                    <a:pt x="0" y="2979515"/>
                  </a:lnTo>
                  <a:lnTo>
                    <a:pt x="0" y="2969990"/>
                  </a:lnTo>
                  <a:lnTo>
                    <a:pt x="43243" y="2969990"/>
                  </a:lnTo>
                  <a:lnTo>
                    <a:pt x="43243" y="2979515"/>
                  </a:lnTo>
                  <a:close/>
                  <a:moveTo>
                    <a:pt x="43243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43243" y="2700052"/>
                  </a:lnTo>
                  <a:lnTo>
                    <a:pt x="43243" y="2709577"/>
                  </a:lnTo>
                  <a:close/>
                  <a:moveTo>
                    <a:pt x="43243" y="2169509"/>
                  </a:moveTo>
                  <a:lnTo>
                    <a:pt x="0" y="2169509"/>
                  </a:lnTo>
                  <a:lnTo>
                    <a:pt x="0" y="2159984"/>
                  </a:lnTo>
                  <a:lnTo>
                    <a:pt x="43243" y="2159984"/>
                  </a:lnTo>
                  <a:lnTo>
                    <a:pt x="43243" y="2169509"/>
                  </a:lnTo>
                  <a:close/>
                  <a:moveTo>
                    <a:pt x="43243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43243" y="1890046"/>
                  </a:lnTo>
                  <a:lnTo>
                    <a:pt x="43243" y="1899571"/>
                  </a:lnTo>
                  <a:close/>
                  <a:moveTo>
                    <a:pt x="43243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43243" y="1620012"/>
                  </a:lnTo>
                  <a:lnTo>
                    <a:pt x="43243" y="1629537"/>
                  </a:lnTo>
                  <a:close/>
                  <a:moveTo>
                    <a:pt x="43243" y="1359503"/>
                  </a:moveTo>
                  <a:lnTo>
                    <a:pt x="0" y="1359503"/>
                  </a:lnTo>
                  <a:lnTo>
                    <a:pt x="0" y="1349978"/>
                  </a:lnTo>
                  <a:lnTo>
                    <a:pt x="43243" y="1349978"/>
                  </a:lnTo>
                  <a:lnTo>
                    <a:pt x="43243" y="1359503"/>
                  </a:lnTo>
                  <a:close/>
                  <a:moveTo>
                    <a:pt x="43243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43243" y="810006"/>
                  </a:lnTo>
                  <a:lnTo>
                    <a:pt x="43243" y="819531"/>
                  </a:lnTo>
                  <a:close/>
                  <a:moveTo>
                    <a:pt x="43243" y="549497"/>
                  </a:moveTo>
                  <a:lnTo>
                    <a:pt x="0" y="549497"/>
                  </a:lnTo>
                  <a:lnTo>
                    <a:pt x="0" y="539972"/>
                  </a:lnTo>
                  <a:lnTo>
                    <a:pt x="43243" y="539972"/>
                  </a:lnTo>
                  <a:lnTo>
                    <a:pt x="43243" y="549497"/>
                  </a:lnTo>
                  <a:close/>
                  <a:moveTo>
                    <a:pt x="43243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43243" y="270034"/>
                  </a:lnTo>
                  <a:lnTo>
                    <a:pt x="43243" y="279559"/>
                  </a:lnTo>
                  <a:close/>
                  <a:moveTo>
                    <a:pt x="43243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43243" y="0"/>
                  </a:lnTo>
                  <a:lnTo>
                    <a:pt x="43243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E5738C3-CA08-48BF-A32F-A01085C23785}"/>
                </a:ext>
              </a:extLst>
            </p:cNvPr>
            <p:cNvSpPr/>
            <p:nvPr/>
          </p:nvSpPr>
          <p:spPr>
            <a:xfrm>
              <a:off x="3909697" y="668337"/>
              <a:ext cx="66675" cy="5419725"/>
            </a:xfrm>
            <a:custGeom>
              <a:avLst/>
              <a:gdLst>
                <a:gd name="connsiteX0" fmla="*/ 21622 w 66675"/>
                <a:gd name="connsiteY0" fmla="*/ 5400008 h 5419725"/>
                <a:gd name="connsiteX1" fmla="*/ 21622 w 66675"/>
                <a:gd name="connsiteY1" fmla="*/ 5421630 h 5419725"/>
                <a:gd name="connsiteX2" fmla="*/ 0 w 66675"/>
                <a:gd name="connsiteY2" fmla="*/ 5416201 h 5419725"/>
                <a:gd name="connsiteX3" fmla="*/ 0 w 66675"/>
                <a:gd name="connsiteY3" fmla="*/ 5405438 h 5419725"/>
                <a:gd name="connsiteX4" fmla="*/ 21622 w 66675"/>
                <a:gd name="connsiteY4" fmla="*/ 5400008 h 5419725"/>
                <a:gd name="connsiteX5" fmla="*/ 54007 w 66675"/>
                <a:gd name="connsiteY5" fmla="*/ 5400008 h 5419725"/>
                <a:gd name="connsiteX6" fmla="*/ 54007 w 66675"/>
                <a:gd name="connsiteY6" fmla="*/ 5421630 h 5419725"/>
                <a:gd name="connsiteX7" fmla="*/ 75629 w 66675"/>
                <a:gd name="connsiteY7" fmla="*/ 5416201 h 5419725"/>
                <a:gd name="connsiteX8" fmla="*/ 75629 w 66675"/>
                <a:gd name="connsiteY8" fmla="*/ 5405438 h 5419725"/>
                <a:gd name="connsiteX9" fmla="*/ 54007 w 66675"/>
                <a:gd name="connsiteY9" fmla="*/ 5400008 h 5419725"/>
                <a:gd name="connsiteX10" fmla="*/ 0 w 66675"/>
                <a:gd name="connsiteY10" fmla="*/ 4055364 h 5419725"/>
                <a:gd name="connsiteX11" fmla="*/ 0 w 66675"/>
                <a:gd name="connsiteY11" fmla="*/ 4066128 h 5419725"/>
                <a:gd name="connsiteX12" fmla="*/ 21622 w 66675"/>
                <a:gd name="connsiteY12" fmla="*/ 4071557 h 5419725"/>
                <a:gd name="connsiteX13" fmla="*/ 21622 w 66675"/>
                <a:gd name="connsiteY13" fmla="*/ 4049935 h 5419725"/>
                <a:gd name="connsiteX14" fmla="*/ 0 w 66675"/>
                <a:gd name="connsiteY14" fmla="*/ 4055364 h 5419725"/>
                <a:gd name="connsiteX15" fmla="*/ 54007 w 66675"/>
                <a:gd name="connsiteY15" fmla="*/ 4050030 h 5419725"/>
                <a:gd name="connsiteX16" fmla="*/ 54007 w 66675"/>
                <a:gd name="connsiteY16" fmla="*/ 4071652 h 5419725"/>
                <a:gd name="connsiteX17" fmla="*/ 75629 w 66675"/>
                <a:gd name="connsiteY17" fmla="*/ 4066223 h 5419725"/>
                <a:gd name="connsiteX18" fmla="*/ 75629 w 66675"/>
                <a:gd name="connsiteY18" fmla="*/ 4055459 h 5419725"/>
                <a:gd name="connsiteX19" fmla="*/ 54007 w 66675"/>
                <a:gd name="connsiteY19" fmla="*/ 4050030 h 5419725"/>
                <a:gd name="connsiteX20" fmla="*/ 0 w 66675"/>
                <a:gd name="connsiteY20" fmla="*/ 2705386 h 5419725"/>
                <a:gd name="connsiteX21" fmla="*/ 0 w 66675"/>
                <a:gd name="connsiteY21" fmla="*/ 2716149 h 5419725"/>
                <a:gd name="connsiteX22" fmla="*/ 21622 w 66675"/>
                <a:gd name="connsiteY22" fmla="*/ 2721578 h 5419725"/>
                <a:gd name="connsiteX23" fmla="*/ 21622 w 66675"/>
                <a:gd name="connsiteY23" fmla="*/ 2699957 h 5419725"/>
                <a:gd name="connsiteX24" fmla="*/ 0 w 66675"/>
                <a:gd name="connsiteY24" fmla="*/ 2705386 h 5419725"/>
                <a:gd name="connsiteX25" fmla="*/ 54007 w 66675"/>
                <a:gd name="connsiteY25" fmla="*/ 2699957 h 5419725"/>
                <a:gd name="connsiteX26" fmla="*/ 54007 w 66675"/>
                <a:gd name="connsiteY26" fmla="*/ 2721578 h 5419725"/>
                <a:gd name="connsiteX27" fmla="*/ 75629 w 66675"/>
                <a:gd name="connsiteY27" fmla="*/ 2716149 h 5419725"/>
                <a:gd name="connsiteX28" fmla="*/ 75629 w 66675"/>
                <a:gd name="connsiteY28" fmla="*/ 2705386 h 5419725"/>
                <a:gd name="connsiteX29" fmla="*/ 54007 w 66675"/>
                <a:gd name="connsiteY29" fmla="*/ 2699957 h 5419725"/>
                <a:gd name="connsiteX30" fmla="*/ 0 w 66675"/>
                <a:gd name="connsiteY30" fmla="*/ 1355408 h 5419725"/>
                <a:gd name="connsiteX31" fmla="*/ 0 w 66675"/>
                <a:gd name="connsiteY31" fmla="*/ 1366171 h 5419725"/>
                <a:gd name="connsiteX32" fmla="*/ 21622 w 66675"/>
                <a:gd name="connsiteY32" fmla="*/ 1371600 h 5419725"/>
                <a:gd name="connsiteX33" fmla="*/ 21622 w 66675"/>
                <a:gd name="connsiteY33" fmla="*/ 1349978 h 5419725"/>
                <a:gd name="connsiteX34" fmla="*/ 0 w 66675"/>
                <a:gd name="connsiteY34" fmla="*/ 1355408 h 5419725"/>
                <a:gd name="connsiteX35" fmla="*/ 54007 w 66675"/>
                <a:gd name="connsiteY35" fmla="*/ 1349978 h 5419725"/>
                <a:gd name="connsiteX36" fmla="*/ 54007 w 66675"/>
                <a:gd name="connsiteY36" fmla="*/ 1371600 h 5419725"/>
                <a:gd name="connsiteX37" fmla="*/ 75629 w 66675"/>
                <a:gd name="connsiteY37" fmla="*/ 1366171 h 5419725"/>
                <a:gd name="connsiteX38" fmla="*/ 75629 w 66675"/>
                <a:gd name="connsiteY38" fmla="*/ 1355408 h 5419725"/>
                <a:gd name="connsiteX39" fmla="*/ 54007 w 66675"/>
                <a:gd name="connsiteY39" fmla="*/ 1349978 h 5419725"/>
                <a:gd name="connsiteX40" fmla="*/ 0 w 66675"/>
                <a:gd name="connsiteY40" fmla="*/ 5429 h 5419725"/>
                <a:gd name="connsiteX41" fmla="*/ 0 w 66675"/>
                <a:gd name="connsiteY41" fmla="*/ 16193 h 5419725"/>
                <a:gd name="connsiteX42" fmla="*/ 21622 w 66675"/>
                <a:gd name="connsiteY42" fmla="*/ 21622 h 5419725"/>
                <a:gd name="connsiteX43" fmla="*/ 21622 w 66675"/>
                <a:gd name="connsiteY43" fmla="*/ 0 h 5419725"/>
                <a:gd name="connsiteX44" fmla="*/ 0 w 66675"/>
                <a:gd name="connsiteY44" fmla="*/ 5429 h 5419725"/>
                <a:gd name="connsiteX45" fmla="*/ 54007 w 66675"/>
                <a:gd name="connsiteY45" fmla="*/ 0 h 5419725"/>
                <a:gd name="connsiteX46" fmla="*/ 54007 w 66675"/>
                <a:gd name="connsiteY46" fmla="*/ 21622 h 5419725"/>
                <a:gd name="connsiteX47" fmla="*/ 75629 w 66675"/>
                <a:gd name="connsiteY47" fmla="*/ 16193 h 5419725"/>
                <a:gd name="connsiteX48" fmla="*/ 75629 w 66675"/>
                <a:gd name="connsiteY48" fmla="*/ 5429 h 5419725"/>
                <a:gd name="connsiteX49" fmla="*/ 54007 w 66675"/>
                <a:gd name="connsiteY49" fmla="*/ 0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6675" h="5419725">
                  <a:moveTo>
                    <a:pt x="21622" y="5400008"/>
                  </a:moveTo>
                  <a:lnTo>
                    <a:pt x="21622" y="5421630"/>
                  </a:lnTo>
                  <a:lnTo>
                    <a:pt x="0" y="5416201"/>
                  </a:lnTo>
                  <a:lnTo>
                    <a:pt x="0" y="5405438"/>
                  </a:lnTo>
                  <a:lnTo>
                    <a:pt x="21622" y="5400008"/>
                  </a:lnTo>
                  <a:close/>
                  <a:moveTo>
                    <a:pt x="54007" y="5400008"/>
                  </a:moveTo>
                  <a:lnTo>
                    <a:pt x="54007" y="5421630"/>
                  </a:lnTo>
                  <a:lnTo>
                    <a:pt x="75629" y="5416201"/>
                  </a:lnTo>
                  <a:lnTo>
                    <a:pt x="75629" y="5405438"/>
                  </a:lnTo>
                  <a:lnTo>
                    <a:pt x="54007" y="5400008"/>
                  </a:lnTo>
                  <a:close/>
                  <a:moveTo>
                    <a:pt x="0" y="4055364"/>
                  </a:moveTo>
                  <a:lnTo>
                    <a:pt x="0" y="4066128"/>
                  </a:lnTo>
                  <a:lnTo>
                    <a:pt x="21622" y="4071557"/>
                  </a:lnTo>
                  <a:lnTo>
                    <a:pt x="21622" y="4049935"/>
                  </a:lnTo>
                  <a:lnTo>
                    <a:pt x="0" y="4055364"/>
                  </a:lnTo>
                  <a:close/>
                  <a:moveTo>
                    <a:pt x="54007" y="4050030"/>
                  </a:moveTo>
                  <a:lnTo>
                    <a:pt x="54007" y="4071652"/>
                  </a:lnTo>
                  <a:lnTo>
                    <a:pt x="75629" y="4066223"/>
                  </a:lnTo>
                  <a:lnTo>
                    <a:pt x="75629" y="4055459"/>
                  </a:lnTo>
                  <a:lnTo>
                    <a:pt x="54007" y="4050030"/>
                  </a:lnTo>
                  <a:close/>
                  <a:moveTo>
                    <a:pt x="0" y="2705386"/>
                  </a:moveTo>
                  <a:lnTo>
                    <a:pt x="0" y="2716149"/>
                  </a:lnTo>
                  <a:lnTo>
                    <a:pt x="21622" y="2721578"/>
                  </a:lnTo>
                  <a:lnTo>
                    <a:pt x="21622" y="2699957"/>
                  </a:lnTo>
                  <a:lnTo>
                    <a:pt x="0" y="2705386"/>
                  </a:lnTo>
                  <a:close/>
                  <a:moveTo>
                    <a:pt x="54007" y="2699957"/>
                  </a:moveTo>
                  <a:lnTo>
                    <a:pt x="54007" y="2721578"/>
                  </a:lnTo>
                  <a:lnTo>
                    <a:pt x="75629" y="2716149"/>
                  </a:lnTo>
                  <a:lnTo>
                    <a:pt x="75629" y="2705386"/>
                  </a:lnTo>
                  <a:lnTo>
                    <a:pt x="54007" y="2699957"/>
                  </a:lnTo>
                  <a:close/>
                  <a:moveTo>
                    <a:pt x="0" y="1355408"/>
                  </a:moveTo>
                  <a:lnTo>
                    <a:pt x="0" y="1366171"/>
                  </a:lnTo>
                  <a:lnTo>
                    <a:pt x="21622" y="1371600"/>
                  </a:lnTo>
                  <a:lnTo>
                    <a:pt x="21622" y="1349978"/>
                  </a:lnTo>
                  <a:lnTo>
                    <a:pt x="0" y="1355408"/>
                  </a:lnTo>
                  <a:close/>
                  <a:moveTo>
                    <a:pt x="54007" y="1349978"/>
                  </a:moveTo>
                  <a:lnTo>
                    <a:pt x="54007" y="1371600"/>
                  </a:lnTo>
                  <a:lnTo>
                    <a:pt x="75629" y="1366171"/>
                  </a:lnTo>
                  <a:lnTo>
                    <a:pt x="75629" y="1355408"/>
                  </a:lnTo>
                  <a:lnTo>
                    <a:pt x="54007" y="1349978"/>
                  </a:lnTo>
                  <a:close/>
                  <a:moveTo>
                    <a:pt x="0" y="5429"/>
                  </a:moveTo>
                  <a:lnTo>
                    <a:pt x="0" y="16193"/>
                  </a:lnTo>
                  <a:lnTo>
                    <a:pt x="21622" y="21622"/>
                  </a:lnTo>
                  <a:lnTo>
                    <a:pt x="21622" y="0"/>
                  </a:lnTo>
                  <a:lnTo>
                    <a:pt x="0" y="5429"/>
                  </a:lnTo>
                  <a:close/>
                  <a:moveTo>
                    <a:pt x="54007" y="0"/>
                  </a:moveTo>
                  <a:lnTo>
                    <a:pt x="54007" y="21622"/>
                  </a:lnTo>
                  <a:lnTo>
                    <a:pt x="75629" y="16193"/>
                  </a:lnTo>
                  <a:lnTo>
                    <a:pt x="75629" y="5429"/>
                  </a:lnTo>
                  <a:lnTo>
                    <a:pt x="540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287E80D-19D7-4032-A2F7-B8AB9C70838D}"/>
              </a:ext>
            </a:extLst>
          </p:cNvPr>
          <p:cNvGrpSpPr/>
          <p:nvPr/>
        </p:nvGrpSpPr>
        <p:grpSpPr>
          <a:xfrm>
            <a:off x="11589232" y="390278"/>
            <a:ext cx="207236" cy="6077445"/>
            <a:chOff x="3909697" y="668337"/>
            <a:chExt cx="66675" cy="5419725"/>
          </a:xfrm>
          <a:solidFill>
            <a:sysClr val="window" lastClr="FFFFFF">
              <a:alpha val="30000"/>
            </a:sysClr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12969AB-2F6E-4F5F-99CF-113EB4C6455B}"/>
                </a:ext>
              </a:extLst>
            </p:cNvPr>
            <p:cNvSpPr/>
            <p:nvPr/>
          </p:nvSpPr>
          <p:spPr>
            <a:xfrm>
              <a:off x="3936653" y="728345"/>
              <a:ext cx="19050" cy="5295900"/>
            </a:xfrm>
            <a:custGeom>
              <a:avLst/>
              <a:gdLst>
                <a:gd name="connsiteX0" fmla="*/ 21622 w 19050"/>
                <a:gd name="connsiteY0" fmla="*/ 5301520 h 5295900"/>
                <a:gd name="connsiteX1" fmla="*/ 0 w 19050"/>
                <a:gd name="connsiteY1" fmla="*/ 5301520 h 5295900"/>
                <a:gd name="connsiteX2" fmla="*/ 0 w 19050"/>
                <a:gd name="connsiteY2" fmla="*/ 5291995 h 5295900"/>
                <a:gd name="connsiteX3" fmla="*/ 21622 w 19050"/>
                <a:gd name="connsiteY3" fmla="*/ 5291995 h 5295900"/>
                <a:gd name="connsiteX4" fmla="*/ 21622 w 19050"/>
                <a:gd name="connsiteY4" fmla="*/ 5301520 h 5295900"/>
                <a:gd name="connsiteX5" fmla="*/ 21622 w 19050"/>
                <a:gd name="connsiteY5" fmla="*/ 5247608 h 5295900"/>
                <a:gd name="connsiteX6" fmla="*/ 0 w 19050"/>
                <a:gd name="connsiteY6" fmla="*/ 5247608 h 5295900"/>
                <a:gd name="connsiteX7" fmla="*/ 0 w 19050"/>
                <a:gd name="connsiteY7" fmla="*/ 5238083 h 5295900"/>
                <a:gd name="connsiteX8" fmla="*/ 21622 w 19050"/>
                <a:gd name="connsiteY8" fmla="*/ 5238083 h 5295900"/>
                <a:gd name="connsiteX9" fmla="*/ 21622 w 19050"/>
                <a:gd name="connsiteY9" fmla="*/ 5247608 h 5295900"/>
                <a:gd name="connsiteX10" fmla="*/ 21622 w 19050"/>
                <a:gd name="connsiteY10" fmla="*/ 5193602 h 5295900"/>
                <a:gd name="connsiteX11" fmla="*/ 0 w 19050"/>
                <a:gd name="connsiteY11" fmla="*/ 5193602 h 5295900"/>
                <a:gd name="connsiteX12" fmla="*/ 0 w 19050"/>
                <a:gd name="connsiteY12" fmla="*/ 5184077 h 5295900"/>
                <a:gd name="connsiteX13" fmla="*/ 21622 w 19050"/>
                <a:gd name="connsiteY13" fmla="*/ 5184077 h 5295900"/>
                <a:gd name="connsiteX14" fmla="*/ 21622 w 19050"/>
                <a:gd name="connsiteY14" fmla="*/ 5193602 h 5295900"/>
                <a:gd name="connsiteX15" fmla="*/ 21622 w 19050"/>
                <a:gd name="connsiteY15" fmla="*/ 5139595 h 5295900"/>
                <a:gd name="connsiteX16" fmla="*/ 0 w 19050"/>
                <a:gd name="connsiteY16" fmla="*/ 5139595 h 5295900"/>
                <a:gd name="connsiteX17" fmla="*/ 0 w 19050"/>
                <a:gd name="connsiteY17" fmla="*/ 5130070 h 5295900"/>
                <a:gd name="connsiteX18" fmla="*/ 21622 w 19050"/>
                <a:gd name="connsiteY18" fmla="*/ 5130070 h 5295900"/>
                <a:gd name="connsiteX19" fmla="*/ 21622 w 19050"/>
                <a:gd name="connsiteY19" fmla="*/ 5139595 h 5295900"/>
                <a:gd name="connsiteX20" fmla="*/ 21622 w 19050"/>
                <a:gd name="connsiteY20" fmla="*/ 5031581 h 5295900"/>
                <a:gd name="connsiteX21" fmla="*/ 0 w 19050"/>
                <a:gd name="connsiteY21" fmla="*/ 5031581 h 5295900"/>
                <a:gd name="connsiteX22" fmla="*/ 0 w 19050"/>
                <a:gd name="connsiteY22" fmla="*/ 5022056 h 5295900"/>
                <a:gd name="connsiteX23" fmla="*/ 21622 w 19050"/>
                <a:gd name="connsiteY23" fmla="*/ 5022056 h 5295900"/>
                <a:gd name="connsiteX24" fmla="*/ 21622 w 19050"/>
                <a:gd name="connsiteY24" fmla="*/ 5031581 h 5295900"/>
                <a:gd name="connsiteX25" fmla="*/ 21622 w 19050"/>
                <a:gd name="connsiteY25" fmla="*/ 4977575 h 5295900"/>
                <a:gd name="connsiteX26" fmla="*/ 0 w 19050"/>
                <a:gd name="connsiteY26" fmla="*/ 4977575 h 5295900"/>
                <a:gd name="connsiteX27" fmla="*/ 0 w 19050"/>
                <a:gd name="connsiteY27" fmla="*/ 4968050 h 5295900"/>
                <a:gd name="connsiteX28" fmla="*/ 21622 w 19050"/>
                <a:gd name="connsiteY28" fmla="*/ 4968050 h 5295900"/>
                <a:gd name="connsiteX29" fmla="*/ 21622 w 19050"/>
                <a:gd name="connsiteY29" fmla="*/ 4977575 h 5295900"/>
                <a:gd name="connsiteX30" fmla="*/ 21622 w 19050"/>
                <a:gd name="connsiteY30" fmla="*/ 4923568 h 5295900"/>
                <a:gd name="connsiteX31" fmla="*/ 0 w 19050"/>
                <a:gd name="connsiteY31" fmla="*/ 4923568 h 5295900"/>
                <a:gd name="connsiteX32" fmla="*/ 0 w 19050"/>
                <a:gd name="connsiteY32" fmla="*/ 4914043 h 5295900"/>
                <a:gd name="connsiteX33" fmla="*/ 21622 w 19050"/>
                <a:gd name="connsiteY33" fmla="*/ 4914043 h 5295900"/>
                <a:gd name="connsiteX34" fmla="*/ 21622 w 19050"/>
                <a:gd name="connsiteY34" fmla="*/ 4923568 h 5295900"/>
                <a:gd name="connsiteX35" fmla="*/ 21622 w 19050"/>
                <a:gd name="connsiteY35" fmla="*/ 4869561 h 5295900"/>
                <a:gd name="connsiteX36" fmla="*/ 0 w 19050"/>
                <a:gd name="connsiteY36" fmla="*/ 4869561 h 5295900"/>
                <a:gd name="connsiteX37" fmla="*/ 0 w 19050"/>
                <a:gd name="connsiteY37" fmla="*/ 4860036 h 5295900"/>
                <a:gd name="connsiteX38" fmla="*/ 21622 w 19050"/>
                <a:gd name="connsiteY38" fmla="*/ 4860036 h 5295900"/>
                <a:gd name="connsiteX39" fmla="*/ 21622 w 19050"/>
                <a:gd name="connsiteY39" fmla="*/ 4869561 h 5295900"/>
                <a:gd name="connsiteX40" fmla="*/ 21622 w 19050"/>
                <a:gd name="connsiteY40" fmla="*/ 4761548 h 5295900"/>
                <a:gd name="connsiteX41" fmla="*/ 0 w 19050"/>
                <a:gd name="connsiteY41" fmla="*/ 4761548 h 5295900"/>
                <a:gd name="connsiteX42" fmla="*/ 0 w 19050"/>
                <a:gd name="connsiteY42" fmla="*/ 4752023 h 5295900"/>
                <a:gd name="connsiteX43" fmla="*/ 21622 w 19050"/>
                <a:gd name="connsiteY43" fmla="*/ 4752023 h 5295900"/>
                <a:gd name="connsiteX44" fmla="*/ 21622 w 19050"/>
                <a:gd name="connsiteY44" fmla="*/ 4761548 h 5295900"/>
                <a:gd name="connsiteX45" fmla="*/ 21622 w 19050"/>
                <a:gd name="connsiteY45" fmla="*/ 4707541 h 5295900"/>
                <a:gd name="connsiteX46" fmla="*/ 0 w 19050"/>
                <a:gd name="connsiteY46" fmla="*/ 4707541 h 5295900"/>
                <a:gd name="connsiteX47" fmla="*/ 0 w 19050"/>
                <a:gd name="connsiteY47" fmla="*/ 4698016 h 5295900"/>
                <a:gd name="connsiteX48" fmla="*/ 21622 w 19050"/>
                <a:gd name="connsiteY48" fmla="*/ 4698016 h 5295900"/>
                <a:gd name="connsiteX49" fmla="*/ 21622 w 19050"/>
                <a:gd name="connsiteY49" fmla="*/ 4707541 h 5295900"/>
                <a:gd name="connsiteX50" fmla="*/ 21622 w 19050"/>
                <a:gd name="connsiteY50" fmla="*/ 4653534 h 5295900"/>
                <a:gd name="connsiteX51" fmla="*/ 0 w 19050"/>
                <a:gd name="connsiteY51" fmla="*/ 4653534 h 5295900"/>
                <a:gd name="connsiteX52" fmla="*/ 0 w 19050"/>
                <a:gd name="connsiteY52" fmla="*/ 4644009 h 5295900"/>
                <a:gd name="connsiteX53" fmla="*/ 21622 w 19050"/>
                <a:gd name="connsiteY53" fmla="*/ 4644009 h 5295900"/>
                <a:gd name="connsiteX54" fmla="*/ 21622 w 19050"/>
                <a:gd name="connsiteY54" fmla="*/ 4653534 h 5295900"/>
                <a:gd name="connsiteX55" fmla="*/ 21622 w 19050"/>
                <a:gd name="connsiteY55" fmla="*/ 4599528 h 5295900"/>
                <a:gd name="connsiteX56" fmla="*/ 0 w 19050"/>
                <a:gd name="connsiteY56" fmla="*/ 4599528 h 5295900"/>
                <a:gd name="connsiteX57" fmla="*/ 0 w 19050"/>
                <a:gd name="connsiteY57" fmla="*/ 4590003 h 5295900"/>
                <a:gd name="connsiteX58" fmla="*/ 21622 w 19050"/>
                <a:gd name="connsiteY58" fmla="*/ 4590003 h 5295900"/>
                <a:gd name="connsiteX59" fmla="*/ 21622 w 19050"/>
                <a:gd name="connsiteY59" fmla="*/ 4599528 h 5295900"/>
                <a:gd name="connsiteX60" fmla="*/ 21622 w 19050"/>
                <a:gd name="connsiteY60" fmla="*/ 4491609 h 5295900"/>
                <a:gd name="connsiteX61" fmla="*/ 0 w 19050"/>
                <a:gd name="connsiteY61" fmla="*/ 4491609 h 5295900"/>
                <a:gd name="connsiteX62" fmla="*/ 0 w 19050"/>
                <a:gd name="connsiteY62" fmla="*/ 4482084 h 5295900"/>
                <a:gd name="connsiteX63" fmla="*/ 21622 w 19050"/>
                <a:gd name="connsiteY63" fmla="*/ 4482084 h 5295900"/>
                <a:gd name="connsiteX64" fmla="*/ 21622 w 19050"/>
                <a:gd name="connsiteY64" fmla="*/ 4491609 h 5295900"/>
                <a:gd name="connsiteX65" fmla="*/ 21622 w 19050"/>
                <a:gd name="connsiteY65" fmla="*/ 4437603 h 5295900"/>
                <a:gd name="connsiteX66" fmla="*/ 0 w 19050"/>
                <a:gd name="connsiteY66" fmla="*/ 4437603 h 5295900"/>
                <a:gd name="connsiteX67" fmla="*/ 0 w 19050"/>
                <a:gd name="connsiteY67" fmla="*/ 4428078 h 5295900"/>
                <a:gd name="connsiteX68" fmla="*/ 21622 w 19050"/>
                <a:gd name="connsiteY68" fmla="*/ 4428078 h 5295900"/>
                <a:gd name="connsiteX69" fmla="*/ 21622 w 19050"/>
                <a:gd name="connsiteY69" fmla="*/ 4437603 h 5295900"/>
                <a:gd name="connsiteX70" fmla="*/ 21622 w 19050"/>
                <a:gd name="connsiteY70" fmla="*/ 4383596 h 5295900"/>
                <a:gd name="connsiteX71" fmla="*/ 0 w 19050"/>
                <a:gd name="connsiteY71" fmla="*/ 4383596 h 5295900"/>
                <a:gd name="connsiteX72" fmla="*/ 0 w 19050"/>
                <a:gd name="connsiteY72" fmla="*/ 4374071 h 5295900"/>
                <a:gd name="connsiteX73" fmla="*/ 21622 w 19050"/>
                <a:gd name="connsiteY73" fmla="*/ 4374071 h 5295900"/>
                <a:gd name="connsiteX74" fmla="*/ 21622 w 19050"/>
                <a:gd name="connsiteY74" fmla="*/ 4383596 h 5295900"/>
                <a:gd name="connsiteX75" fmla="*/ 21622 w 19050"/>
                <a:gd name="connsiteY75" fmla="*/ 4329589 h 5295900"/>
                <a:gd name="connsiteX76" fmla="*/ 0 w 19050"/>
                <a:gd name="connsiteY76" fmla="*/ 4329589 h 5295900"/>
                <a:gd name="connsiteX77" fmla="*/ 0 w 19050"/>
                <a:gd name="connsiteY77" fmla="*/ 4320064 h 5295900"/>
                <a:gd name="connsiteX78" fmla="*/ 21622 w 19050"/>
                <a:gd name="connsiteY78" fmla="*/ 4320064 h 5295900"/>
                <a:gd name="connsiteX79" fmla="*/ 21622 w 19050"/>
                <a:gd name="connsiteY79" fmla="*/ 4329589 h 5295900"/>
                <a:gd name="connsiteX80" fmla="*/ 21622 w 19050"/>
                <a:gd name="connsiteY80" fmla="*/ 4221576 h 5295900"/>
                <a:gd name="connsiteX81" fmla="*/ 0 w 19050"/>
                <a:gd name="connsiteY81" fmla="*/ 4221576 h 5295900"/>
                <a:gd name="connsiteX82" fmla="*/ 0 w 19050"/>
                <a:gd name="connsiteY82" fmla="*/ 4212051 h 5295900"/>
                <a:gd name="connsiteX83" fmla="*/ 21622 w 19050"/>
                <a:gd name="connsiteY83" fmla="*/ 4212051 h 5295900"/>
                <a:gd name="connsiteX84" fmla="*/ 21622 w 19050"/>
                <a:gd name="connsiteY84" fmla="*/ 4221576 h 5295900"/>
                <a:gd name="connsiteX85" fmla="*/ 21622 w 19050"/>
                <a:gd name="connsiteY85" fmla="*/ 4167569 h 5295900"/>
                <a:gd name="connsiteX86" fmla="*/ 0 w 19050"/>
                <a:gd name="connsiteY86" fmla="*/ 4167569 h 5295900"/>
                <a:gd name="connsiteX87" fmla="*/ 0 w 19050"/>
                <a:gd name="connsiteY87" fmla="*/ 4158044 h 5295900"/>
                <a:gd name="connsiteX88" fmla="*/ 21622 w 19050"/>
                <a:gd name="connsiteY88" fmla="*/ 4158044 h 5295900"/>
                <a:gd name="connsiteX89" fmla="*/ 21622 w 19050"/>
                <a:gd name="connsiteY89" fmla="*/ 4167569 h 5295900"/>
                <a:gd name="connsiteX90" fmla="*/ 21622 w 19050"/>
                <a:gd name="connsiteY90" fmla="*/ 4113562 h 5295900"/>
                <a:gd name="connsiteX91" fmla="*/ 0 w 19050"/>
                <a:gd name="connsiteY91" fmla="*/ 4113562 h 5295900"/>
                <a:gd name="connsiteX92" fmla="*/ 0 w 19050"/>
                <a:gd name="connsiteY92" fmla="*/ 4104037 h 5295900"/>
                <a:gd name="connsiteX93" fmla="*/ 21622 w 19050"/>
                <a:gd name="connsiteY93" fmla="*/ 4104037 h 5295900"/>
                <a:gd name="connsiteX94" fmla="*/ 21622 w 19050"/>
                <a:gd name="connsiteY94" fmla="*/ 4113562 h 5295900"/>
                <a:gd name="connsiteX95" fmla="*/ 21622 w 19050"/>
                <a:gd name="connsiteY95" fmla="*/ 4059555 h 5295900"/>
                <a:gd name="connsiteX96" fmla="*/ 0 w 19050"/>
                <a:gd name="connsiteY96" fmla="*/ 4059555 h 5295900"/>
                <a:gd name="connsiteX97" fmla="*/ 0 w 19050"/>
                <a:gd name="connsiteY97" fmla="*/ 4050030 h 5295900"/>
                <a:gd name="connsiteX98" fmla="*/ 21622 w 19050"/>
                <a:gd name="connsiteY98" fmla="*/ 4050030 h 5295900"/>
                <a:gd name="connsiteX99" fmla="*/ 21622 w 19050"/>
                <a:gd name="connsiteY99" fmla="*/ 4059555 h 5295900"/>
                <a:gd name="connsiteX100" fmla="*/ 21622 w 19050"/>
                <a:gd name="connsiteY100" fmla="*/ 3951542 h 5295900"/>
                <a:gd name="connsiteX101" fmla="*/ 0 w 19050"/>
                <a:gd name="connsiteY101" fmla="*/ 3951542 h 5295900"/>
                <a:gd name="connsiteX102" fmla="*/ 0 w 19050"/>
                <a:gd name="connsiteY102" fmla="*/ 3942017 h 5295900"/>
                <a:gd name="connsiteX103" fmla="*/ 21622 w 19050"/>
                <a:gd name="connsiteY103" fmla="*/ 3942017 h 5295900"/>
                <a:gd name="connsiteX104" fmla="*/ 21622 w 19050"/>
                <a:gd name="connsiteY104" fmla="*/ 3951542 h 5295900"/>
                <a:gd name="connsiteX105" fmla="*/ 21622 w 19050"/>
                <a:gd name="connsiteY105" fmla="*/ 3897535 h 5295900"/>
                <a:gd name="connsiteX106" fmla="*/ 0 w 19050"/>
                <a:gd name="connsiteY106" fmla="*/ 3897535 h 5295900"/>
                <a:gd name="connsiteX107" fmla="*/ 0 w 19050"/>
                <a:gd name="connsiteY107" fmla="*/ 3888010 h 5295900"/>
                <a:gd name="connsiteX108" fmla="*/ 21622 w 19050"/>
                <a:gd name="connsiteY108" fmla="*/ 3888010 h 5295900"/>
                <a:gd name="connsiteX109" fmla="*/ 21622 w 19050"/>
                <a:gd name="connsiteY109" fmla="*/ 3897535 h 5295900"/>
                <a:gd name="connsiteX110" fmla="*/ 21622 w 19050"/>
                <a:gd name="connsiteY110" fmla="*/ 3843528 h 5295900"/>
                <a:gd name="connsiteX111" fmla="*/ 0 w 19050"/>
                <a:gd name="connsiteY111" fmla="*/ 3843528 h 5295900"/>
                <a:gd name="connsiteX112" fmla="*/ 0 w 19050"/>
                <a:gd name="connsiteY112" fmla="*/ 3834003 h 5295900"/>
                <a:gd name="connsiteX113" fmla="*/ 21622 w 19050"/>
                <a:gd name="connsiteY113" fmla="*/ 3834003 h 5295900"/>
                <a:gd name="connsiteX114" fmla="*/ 21622 w 19050"/>
                <a:gd name="connsiteY114" fmla="*/ 3843528 h 5295900"/>
                <a:gd name="connsiteX115" fmla="*/ 21622 w 19050"/>
                <a:gd name="connsiteY115" fmla="*/ 3789521 h 5295900"/>
                <a:gd name="connsiteX116" fmla="*/ 0 w 19050"/>
                <a:gd name="connsiteY116" fmla="*/ 3789521 h 5295900"/>
                <a:gd name="connsiteX117" fmla="*/ 0 w 19050"/>
                <a:gd name="connsiteY117" fmla="*/ 3779996 h 5295900"/>
                <a:gd name="connsiteX118" fmla="*/ 21622 w 19050"/>
                <a:gd name="connsiteY118" fmla="*/ 3779996 h 5295900"/>
                <a:gd name="connsiteX119" fmla="*/ 21622 w 19050"/>
                <a:gd name="connsiteY119" fmla="*/ 3789521 h 5295900"/>
                <a:gd name="connsiteX120" fmla="*/ 21622 w 19050"/>
                <a:gd name="connsiteY120" fmla="*/ 3681603 h 5295900"/>
                <a:gd name="connsiteX121" fmla="*/ 0 w 19050"/>
                <a:gd name="connsiteY121" fmla="*/ 3681603 h 5295900"/>
                <a:gd name="connsiteX122" fmla="*/ 0 w 19050"/>
                <a:gd name="connsiteY122" fmla="*/ 3672078 h 5295900"/>
                <a:gd name="connsiteX123" fmla="*/ 21622 w 19050"/>
                <a:gd name="connsiteY123" fmla="*/ 3672078 h 5295900"/>
                <a:gd name="connsiteX124" fmla="*/ 21622 w 19050"/>
                <a:gd name="connsiteY124" fmla="*/ 3681603 h 5295900"/>
                <a:gd name="connsiteX125" fmla="*/ 21622 w 19050"/>
                <a:gd name="connsiteY125" fmla="*/ 3627596 h 5295900"/>
                <a:gd name="connsiteX126" fmla="*/ 0 w 19050"/>
                <a:gd name="connsiteY126" fmla="*/ 3627596 h 5295900"/>
                <a:gd name="connsiteX127" fmla="*/ 0 w 19050"/>
                <a:gd name="connsiteY127" fmla="*/ 3618071 h 5295900"/>
                <a:gd name="connsiteX128" fmla="*/ 21622 w 19050"/>
                <a:gd name="connsiteY128" fmla="*/ 3618071 h 5295900"/>
                <a:gd name="connsiteX129" fmla="*/ 21622 w 19050"/>
                <a:gd name="connsiteY129" fmla="*/ 3627596 h 5295900"/>
                <a:gd name="connsiteX130" fmla="*/ 21622 w 19050"/>
                <a:gd name="connsiteY130" fmla="*/ 3573590 h 5295900"/>
                <a:gd name="connsiteX131" fmla="*/ 0 w 19050"/>
                <a:gd name="connsiteY131" fmla="*/ 3573590 h 5295900"/>
                <a:gd name="connsiteX132" fmla="*/ 0 w 19050"/>
                <a:gd name="connsiteY132" fmla="*/ 3564065 h 5295900"/>
                <a:gd name="connsiteX133" fmla="*/ 21622 w 19050"/>
                <a:gd name="connsiteY133" fmla="*/ 3564065 h 5295900"/>
                <a:gd name="connsiteX134" fmla="*/ 21622 w 19050"/>
                <a:gd name="connsiteY134" fmla="*/ 3573590 h 5295900"/>
                <a:gd name="connsiteX135" fmla="*/ 21622 w 19050"/>
                <a:gd name="connsiteY135" fmla="*/ 3519583 h 5295900"/>
                <a:gd name="connsiteX136" fmla="*/ 0 w 19050"/>
                <a:gd name="connsiteY136" fmla="*/ 3519583 h 5295900"/>
                <a:gd name="connsiteX137" fmla="*/ 0 w 19050"/>
                <a:gd name="connsiteY137" fmla="*/ 3510058 h 5295900"/>
                <a:gd name="connsiteX138" fmla="*/ 21622 w 19050"/>
                <a:gd name="connsiteY138" fmla="*/ 3510058 h 5295900"/>
                <a:gd name="connsiteX139" fmla="*/ 21622 w 19050"/>
                <a:gd name="connsiteY139" fmla="*/ 3519583 h 5295900"/>
                <a:gd name="connsiteX140" fmla="*/ 21622 w 19050"/>
                <a:gd name="connsiteY140" fmla="*/ 3411569 h 5295900"/>
                <a:gd name="connsiteX141" fmla="*/ 0 w 19050"/>
                <a:gd name="connsiteY141" fmla="*/ 3411569 h 5295900"/>
                <a:gd name="connsiteX142" fmla="*/ 0 w 19050"/>
                <a:gd name="connsiteY142" fmla="*/ 3402044 h 5295900"/>
                <a:gd name="connsiteX143" fmla="*/ 21622 w 19050"/>
                <a:gd name="connsiteY143" fmla="*/ 3402044 h 5295900"/>
                <a:gd name="connsiteX144" fmla="*/ 21622 w 19050"/>
                <a:gd name="connsiteY144" fmla="*/ 3411569 h 5295900"/>
                <a:gd name="connsiteX145" fmla="*/ 21622 w 19050"/>
                <a:gd name="connsiteY145" fmla="*/ 3357563 h 5295900"/>
                <a:gd name="connsiteX146" fmla="*/ 0 w 19050"/>
                <a:gd name="connsiteY146" fmla="*/ 3357563 h 5295900"/>
                <a:gd name="connsiteX147" fmla="*/ 0 w 19050"/>
                <a:gd name="connsiteY147" fmla="*/ 3348038 h 5295900"/>
                <a:gd name="connsiteX148" fmla="*/ 21622 w 19050"/>
                <a:gd name="connsiteY148" fmla="*/ 3348038 h 5295900"/>
                <a:gd name="connsiteX149" fmla="*/ 21622 w 19050"/>
                <a:gd name="connsiteY149" fmla="*/ 3357563 h 5295900"/>
                <a:gd name="connsiteX150" fmla="*/ 21622 w 19050"/>
                <a:gd name="connsiteY150" fmla="*/ 3303556 h 5295900"/>
                <a:gd name="connsiteX151" fmla="*/ 0 w 19050"/>
                <a:gd name="connsiteY151" fmla="*/ 3303556 h 5295900"/>
                <a:gd name="connsiteX152" fmla="*/ 0 w 19050"/>
                <a:gd name="connsiteY152" fmla="*/ 3294031 h 5295900"/>
                <a:gd name="connsiteX153" fmla="*/ 21622 w 19050"/>
                <a:gd name="connsiteY153" fmla="*/ 3294031 h 5295900"/>
                <a:gd name="connsiteX154" fmla="*/ 21622 w 19050"/>
                <a:gd name="connsiteY154" fmla="*/ 3303556 h 5295900"/>
                <a:gd name="connsiteX155" fmla="*/ 21622 w 19050"/>
                <a:gd name="connsiteY155" fmla="*/ 3249549 h 5295900"/>
                <a:gd name="connsiteX156" fmla="*/ 0 w 19050"/>
                <a:gd name="connsiteY156" fmla="*/ 3249549 h 5295900"/>
                <a:gd name="connsiteX157" fmla="*/ 0 w 19050"/>
                <a:gd name="connsiteY157" fmla="*/ 3240024 h 5295900"/>
                <a:gd name="connsiteX158" fmla="*/ 21622 w 19050"/>
                <a:gd name="connsiteY158" fmla="*/ 3240024 h 5295900"/>
                <a:gd name="connsiteX159" fmla="*/ 21622 w 19050"/>
                <a:gd name="connsiteY159" fmla="*/ 3249549 h 5295900"/>
                <a:gd name="connsiteX160" fmla="*/ 21622 w 19050"/>
                <a:gd name="connsiteY160" fmla="*/ 3141536 h 5295900"/>
                <a:gd name="connsiteX161" fmla="*/ 0 w 19050"/>
                <a:gd name="connsiteY161" fmla="*/ 3141536 h 5295900"/>
                <a:gd name="connsiteX162" fmla="*/ 0 w 19050"/>
                <a:gd name="connsiteY162" fmla="*/ 3132011 h 5295900"/>
                <a:gd name="connsiteX163" fmla="*/ 21622 w 19050"/>
                <a:gd name="connsiteY163" fmla="*/ 3132011 h 5295900"/>
                <a:gd name="connsiteX164" fmla="*/ 21622 w 19050"/>
                <a:gd name="connsiteY164" fmla="*/ 3141536 h 5295900"/>
                <a:gd name="connsiteX165" fmla="*/ 21622 w 19050"/>
                <a:gd name="connsiteY165" fmla="*/ 3087529 h 5295900"/>
                <a:gd name="connsiteX166" fmla="*/ 0 w 19050"/>
                <a:gd name="connsiteY166" fmla="*/ 3087529 h 5295900"/>
                <a:gd name="connsiteX167" fmla="*/ 0 w 19050"/>
                <a:gd name="connsiteY167" fmla="*/ 3078004 h 5295900"/>
                <a:gd name="connsiteX168" fmla="*/ 21622 w 19050"/>
                <a:gd name="connsiteY168" fmla="*/ 3078004 h 5295900"/>
                <a:gd name="connsiteX169" fmla="*/ 21622 w 19050"/>
                <a:gd name="connsiteY169" fmla="*/ 3087529 h 5295900"/>
                <a:gd name="connsiteX170" fmla="*/ 21622 w 19050"/>
                <a:gd name="connsiteY170" fmla="*/ 3033617 h 5295900"/>
                <a:gd name="connsiteX171" fmla="*/ 0 w 19050"/>
                <a:gd name="connsiteY171" fmla="*/ 3033617 h 5295900"/>
                <a:gd name="connsiteX172" fmla="*/ 0 w 19050"/>
                <a:gd name="connsiteY172" fmla="*/ 3024092 h 5295900"/>
                <a:gd name="connsiteX173" fmla="*/ 21622 w 19050"/>
                <a:gd name="connsiteY173" fmla="*/ 3024092 h 5295900"/>
                <a:gd name="connsiteX174" fmla="*/ 21622 w 19050"/>
                <a:gd name="connsiteY174" fmla="*/ 3033617 h 5295900"/>
                <a:gd name="connsiteX175" fmla="*/ 21622 w 19050"/>
                <a:gd name="connsiteY175" fmla="*/ 2979611 h 5295900"/>
                <a:gd name="connsiteX176" fmla="*/ 0 w 19050"/>
                <a:gd name="connsiteY176" fmla="*/ 2979611 h 5295900"/>
                <a:gd name="connsiteX177" fmla="*/ 0 w 19050"/>
                <a:gd name="connsiteY177" fmla="*/ 2970086 h 5295900"/>
                <a:gd name="connsiteX178" fmla="*/ 21622 w 19050"/>
                <a:gd name="connsiteY178" fmla="*/ 2970086 h 5295900"/>
                <a:gd name="connsiteX179" fmla="*/ 21622 w 19050"/>
                <a:gd name="connsiteY179" fmla="*/ 2979611 h 5295900"/>
                <a:gd name="connsiteX180" fmla="*/ 21622 w 19050"/>
                <a:gd name="connsiteY180" fmla="*/ 2871597 h 5295900"/>
                <a:gd name="connsiteX181" fmla="*/ 0 w 19050"/>
                <a:gd name="connsiteY181" fmla="*/ 2871597 h 5295900"/>
                <a:gd name="connsiteX182" fmla="*/ 0 w 19050"/>
                <a:gd name="connsiteY182" fmla="*/ 2862072 h 5295900"/>
                <a:gd name="connsiteX183" fmla="*/ 21622 w 19050"/>
                <a:gd name="connsiteY183" fmla="*/ 2862072 h 5295900"/>
                <a:gd name="connsiteX184" fmla="*/ 21622 w 19050"/>
                <a:gd name="connsiteY184" fmla="*/ 2871597 h 5295900"/>
                <a:gd name="connsiteX185" fmla="*/ 21622 w 19050"/>
                <a:gd name="connsiteY185" fmla="*/ 2817590 h 5295900"/>
                <a:gd name="connsiteX186" fmla="*/ 0 w 19050"/>
                <a:gd name="connsiteY186" fmla="*/ 2817590 h 5295900"/>
                <a:gd name="connsiteX187" fmla="*/ 0 w 19050"/>
                <a:gd name="connsiteY187" fmla="*/ 2808065 h 5295900"/>
                <a:gd name="connsiteX188" fmla="*/ 21622 w 19050"/>
                <a:gd name="connsiteY188" fmla="*/ 2808065 h 5295900"/>
                <a:gd name="connsiteX189" fmla="*/ 21622 w 19050"/>
                <a:gd name="connsiteY189" fmla="*/ 2817590 h 5295900"/>
                <a:gd name="connsiteX190" fmla="*/ 21622 w 19050"/>
                <a:gd name="connsiteY190" fmla="*/ 2763584 h 5295900"/>
                <a:gd name="connsiteX191" fmla="*/ 0 w 19050"/>
                <a:gd name="connsiteY191" fmla="*/ 2763584 h 5295900"/>
                <a:gd name="connsiteX192" fmla="*/ 0 w 19050"/>
                <a:gd name="connsiteY192" fmla="*/ 2754059 h 5295900"/>
                <a:gd name="connsiteX193" fmla="*/ 21622 w 19050"/>
                <a:gd name="connsiteY193" fmla="*/ 2754059 h 5295900"/>
                <a:gd name="connsiteX194" fmla="*/ 21622 w 19050"/>
                <a:gd name="connsiteY194" fmla="*/ 2763584 h 5295900"/>
                <a:gd name="connsiteX195" fmla="*/ 21622 w 19050"/>
                <a:gd name="connsiteY195" fmla="*/ 2709577 h 5295900"/>
                <a:gd name="connsiteX196" fmla="*/ 0 w 19050"/>
                <a:gd name="connsiteY196" fmla="*/ 2709577 h 5295900"/>
                <a:gd name="connsiteX197" fmla="*/ 0 w 19050"/>
                <a:gd name="connsiteY197" fmla="*/ 2700052 h 5295900"/>
                <a:gd name="connsiteX198" fmla="*/ 21622 w 19050"/>
                <a:gd name="connsiteY198" fmla="*/ 2700052 h 5295900"/>
                <a:gd name="connsiteX199" fmla="*/ 21622 w 19050"/>
                <a:gd name="connsiteY199" fmla="*/ 2709577 h 5295900"/>
                <a:gd name="connsiteX200" fmla="*/ 21622 w 19050"/>
                <a:gd name="connsiteY200" fmla="*/ 2601563 h 5295900"/>
                <a:gd name="connsiteX201" fmla="*/ 0 w 19050"/>
                <a:gd name="connsiteY201" fmla="*/ 2601563 h 5295900"/>
                <a:gd name="connsiteX202" fmla="*/ 0 w 19050"/>
                <a:gd name="connsiteY202" fmla="*/ 2592038 h 5295900"/>
                <a:gd name="connsiteX203" fmla="*/ 21622 w 19050"/>
                <a:gd name="connsiteY203" fmla="*/ 2592038 h 5295900"/>
                <a:gd name="connsiteX204" fmla="*/ 21622 w 19050"/>
                <a:gd name="connsiteY204" fmla="*/ 2601563 h 5295900"/>
                <a:gd name="connsiteX205" fmla="*/ 21622 w 19050"/>
                <a:gd name="connsiteY205" fmla="*/ 2547557 h 5295900"/>
                <a:gd name="connsiteX206" fmla="*/ 0 w 19050"/>
                <a:gd name="connsiteY206" fmla="*/ 2547557 h 5295900"/>
                <a:gd name="connsiteX207" fmla="*/ 0 w 19050"/>
                <a:gd name="connsiteY207" fmla="*/ 2538032 h 5295900"/>
                <a:gd name="connsiteX208" fmla="*/ 21622 w 19050"/>
                <a:gd name="connsiteY208" fmla="*/ 2538032 h 5295900"/>
                <a:gd name="connsiteX209" fmla="*/ 21622 w 19050"/>
                <a:gd name="connsiteY209" fmla="*/ 2547557 h 5295900"/>
                <a:gd name="connsiteX210" fmla="*/ 21622 w 19050"/>
                <a:gd name="connsiteY210" fmla="*/ 2493550 h 5295900"/>
                <a:gd name="connsiteX211" fmla="*/ 0 w 19050"/>
                <a:gd name="connsiteY211" fmla="*/ 2493550 h 5295900"/>
                <a:gd name="connsiteX212" fmla="*/ 0 w 19050"/>
                <a:gd name="connsiteY212" fmla="*/ 2484025 h 5295900"/>
                <a:gd name="connsiteX213" fmla="*/ 21622 w 19050"/>
                <a:gd name="connsiteY213" fmla="*/ 2484025 h 5295900"/>
                <a:gd name="connsiteX214" fmla="*/ 21622 w 19050"/>
                <a:gd name="connsiteY214" fmla="*/ 2493550 h 5295900"/>
                <a:gd name="connsiteX215" fmla="*/ 21622 w 19050"/>
                <a:gd name="connsiteY215" fmla="*/ 2439543 h 5295900"/>
                <a:gd name="connsiteX216" fmla="*/ 0 w 19050"/>
                <a:gd name="connsiteY216" fmla="*/ 2439543 h 5295900"/>
                <a:gd name="connsiteX217" fmla="*/ 0 w 19050"/>
                <a:gd name="connsiteY217" fmla="*/ 2430018 h 5295900"/>
                <a:gd name="connsiteX218" fmla="*/ 21622 w 19050"/>
                <a:gd name="connsiteY218" fmla="*/ 2430018 h 5295900"/>
                <a:gd name="connsiteX219" fmla="*/ 21622 w 19050"/>
                <a:gd name="connsiteY219" fmla="*/ 2439543 h 5295900"/>
                <a:gd name="connsiteX220" fmla="*/ 21622 w 19050"/>
                <a:gd name="connsiteY220" fmla="*/ 2331530 h 5295900"/>
                <a:gd name="connsiteX221" fmla="*/ 0 w 19050"/>
                <a:gd name="connsiteY221" fmla="*/ 2331530 h 5295900"/>
                <a:gd name="connsiteX222" fmla="*/ 0 w 19050"/>
                <a:gd name="connsiteY222" fmla="*/ 2322005 h 5295900"/>
                <a:gd name="connsiteX223" fmla="*/ 21622 w 19050"/>
                <a:gd name="connsiteY223" fmla="*/ 2322005 h 5295900"/>
                <a:gd name="connsiteX224" fmla="*/ 21622 w 19050"/>
                <a:gd name="connsiteY224" fmla="*/ 2331530 h 5295900"/>
                <a:gd name="connsiteX225" fmla="*/ 21622 w 19050"/>
                <a:gd name="connsiteY225" fmla="*/ 2277618 h 5295900"/>
                <a:gd name="connsiteX226" fmla="*/ 0 w 19050"/>
                <a:gd name="connsiteY226" fmla="*/ 2277618 h 5295900"/>
                <a:gd name="connsiteX227" fmla="*/ 0 w 19050"/>
                <a:gd name="connsiteY227" fmla="*/ 2268093 h 5295900"/>
                <a:gd name="connsiteX228" fmla="*/ 21622 w 19050"/>
                <a:gd name="connsiteY228" fmla="*/ 2268093 h 5295900"/>
                <a:gd name="connsiteX229" fmla="*/ 21622 w 19050"/>
                <a:gd name="connsiteY229" fmla="*/ 2277618 h 5295900"/>
                <a:gd name="connsiteX230" fmla="*/ 21622 w 19050"/>
                <a:gd name="connsiteY230" fmla="*/ 2223611 h 5295900"/>
                <a:gd name="connsiteX231" fmla="*/ 0 w 19050"/>
                <a:gd name="connsiteY231" fmla="*/ 2223611 h 5295900"/>
                <a:gd name="connsiteX232" fmla="*/ 0 w 19050"/>
                <a:gd name="connsiteY232" fmla="*/ 2214086 h 5295900"/>
                <a:gd name="connsiteX233" fmla="*/ 21622 w 19050"/>
                <a:gd name="connsiteY233" fmla="*/ 2214086 h 5295900"/>
                <a:gd name="connsiteX234" fmla="*/ 21622 w 19050"/>
                <a:gd name="connsiteY234" fmla="*/ 2223611 h 5295900"/>
                <a:gd name="connsiteX235" fmla="*/ 21622 w 19050"/>
                <a:gd name="connsiteY235" fmla="*/ 2169605 h 5295900"/>
                <a:gd name="connsiteX236" fmla="*/ 0 w 19050"/>
                <a:gd name="connsiteY236" fmla="*/ 2169605 h 5295900"/>
                <a:gd name="connsiteX237" fmla="*/ 0 w 19050"/>
                <a:gd name="connsiteY237" fmla="*/ 2160080 h 5295900"/>
                <a:gd name="connsiteX238" fmla="*/ 21622 w 19050"/>
                <a:gd name="connsiteY238" fmla="*/ 2160080 h 5295900"/>
                <a:gd name="connsiteX239" fmla="*/ 21622 w 19050"/>
                <a:gd name="connsiteY239" fmla="*/ 2169605 h 5295900"/>
                <a:gd name="connsiteX240" fmla="*/ 21622 w 19050"/>
                <a:gd name="connsiteY240" fmla="*/ 2061591 h 5295900"/>
                <a:gd name="connsiteX241" fmla="*/ 0 w 19050"/>
                <a:gd name="connsiteY241" fmla="*/ 2061591 h 5295900"/>
                <a:gd name="connsiteX242" fmla="*/ 0 w 19050"/>
                <a:gd name="connsiteY242" fmla="*/ 2052066 h 5295900"/>
                <a:gd name="connsiteX243" fmla="*/ 21622 w 19050"/>
                <a:gd name="connsiteY243" fmla="*/ 2052066 h 5295900"/>
                <a:gd name="connsiteX244" fmla="*/ 21622 w 19050"/>
                <a:gd name="connsiteY244" fmla="*/ 2061591 h 5295900"/>
                <a:gd name="connsiteX245" fmla="*/ 21622 w 19050"/>
                <a:gd name="connsiteY245" fmla="*/ 2007584 h 5295900"/>
                <a:gd name="connsiteX246" fmla="*/ 0 w 19050"/>
                <a:gd name="connsiteY246" fmla="*/ 2007584 h 5295900"/>
                <a:gd name="connsiteX247" fmla="*/ 0 w 19050"/>
                <a:gd name="connsiteY247" fmla="*/ 1998059 h 5295900"/>
                <a:gd name="connsiteX248" fmla="*/ 21622 w 19050"/>
                <a:gd name="connsiteY248" fmla="*/ 1998059 h 5295900"/>
                <a:gd name="connsiteX249" fmla="*/ 21622 w 19050"/>
                <a:gd name="connsiteY249" fmla="*/ 2007584 h 5295900"/>
                <a:gd name="connsiteX250" fmla="*/ 21622 w 19050"/>
                <a:gd name="connsiteY250" fmla="*/ 1953578 h 5295900"/>
                <a:gd name="connsiteX251" fmla="*/ 0 w 19050"/>
                <a:gd name="connsiteY251" fmla="*/ 1953578 h 5295900"/>
                <a:gd name="connsiteX252" fmla="*/ 0 w 19050"/>
                <a:gd name="connsiteY252" fmla="*/ 1944053 h 5295900"/>
                <a:gd name="connsiteX253" fmla="*/ 21622 w 19050"/>
                <a:gd name="connsiteY253" fmla="*/ 1944053 h 5295900"/>
                <a:gd name="connsiteX254" fmla="*/ 21622 w 19050"/>
                <a:gd name="connsiteY254" fmla="*/ 1953578 h 5295900"/>
                <a:gd name="connsiteX255" fmla="*/ 21622 w 19050"/>
                <a:gd name="connsiteY255" fmla="*/ 1899571 h 5295900"/>
                <a:gd name="connsiteX256" fmla="*/ 0 w 19050"/>
                <a:gd name="connsiteY256" fmla="*/ 1899571 h 5295900"/>
                <a:gd name="connsiteX257" fmla="*/ 0 w 19050"/>
                <a:gd name="connsiteY257" fmla="*/ 1890046 h 5295900"/>
                <a:gd name="connsiteX258" fmla="*/ 21622 w 19050"/>
                <a:gd name="connsiteY258" fmla="*/ 1890046 h 5295900"/>
                <a:gd name="connsiteX259" fmla="*/ 21622 w 19050"/>
                <a:gd name="connsiteY259" fmla="*/ 1899571 h 5295900"/>
                <a:gd name="connsiteX260" fmla="*/ 21622 w 19050"/>
                <a:gd name="connsiteY260" fmla="*/ 1791557 h 5295900"/>
                <a:gd name="connsiteX261" fmla="*/ 0 w 19050"/>
                <a:gd name="connsiteY261" fmla="*/ 1791557 h 5295900"/>
                <a:gd name="connsiteX262" fmla="*/ 0 w 19050"/>
                <a:gd name="connsiteY262" fmla="*/ 1782032 h 5295900"/>
                <a:gd name="connsiteX263" fmla="*/ 21622 w 19050"/>
                <a:gd name="connsiteY263" fmla="*/ 1782032 h 5295900"/>
                <a:gd name="connsiteX264" fmla="*/ 21622 w 19050"/>
                <a:gd name="connsiteY264" fmla="*/ 1791557 h 5295900"/>
                <a:gd name="connsiteX265" fmla="*/ 21622 w 19050"/>
                <a:gd name="connsiteY265" fmla="*/ 1737551 h 5295900"/>
                <a:gd name="connsiteX266" fmla="*/ 0 w 19050"/>
                <a:gd name="connsiteY266" fmla="*/ 1737551 h 5295900"/>
                <a:gd name="connsiteX267" fmla="*/ 0 w 19050"/>
                <a:gd name="connsiteY267" fmla="*/ 1728026 h 5295900"/>
                <a:gd name="connsiteX268" fmla="*/ 21622 w 19050"/>
                <a:gd name="connsiteY268" fmla="*/ 1728026 h 5295900"/>
                <a:gd name="connsiteX269" fmla="*/ 21622 w 19050"/>
                <a:gd name="connsiteY269" fmla="*/ 1737551 h 5295900"/>
                <a:gd name="connsiteX270" fmla="*/ 21622 w 19050"/>
                <a:gd name="connsiteY270" fmla="*/ 1683544 h 5295900"/>
                <a:gd name="connsiteX271" fmla="*/ 0 w 19050"/>
                <a:gd name="connsiteY271" fmla="*/ 1683544 h 5295900"/>
                <a:gd name="connsiteX272" fmla="*/ 0 w 19050"/>
                <a:gd name="connsiteY272" fmla="*/ 1674019 h 5295900"/>
                <a:gd name="connsiteX273" fmla="*/ 21622 w 19050"/>
                <a:gd name="connsiteY273" fmla="*/ 1674019 h 5295900"/>
                <a:gd name="connsiteX274" fmla="*/ 21622 w 19050"/>
                <a:gd name="connsiteY274" fmla="*/ 1683544 h 5295900"/>
                <a:gd name="connsiteX275" fmla="*/ 21622 w 19050"/>
                <a:gd name="connsiteY275" fmla="*/ 1629537 h 5295900"/>
                <a:gd name="connsiteX276" fmla="*/ 0 w 19050"/>
                <a:gd name="connsiteY276" fmla="*/ 1629537 h 5295900"/>
                <a:gd name="connsiteX277" fmla="*/ 0 w 19050"/>
                <a:gd name="connsiteY277" fmla="*/ 1620012 h 5295900"/>
                <a:gd name="connsiteX278" fmla="*/ 21622 w 19050"/>
                <a:gd name="connsiteY278" fmla="*/ 1620012 h 5295900"/>
                <a:gd name="connsiteX279" fmla="*/ 21622 w 19050"/>
                <a:gd name="connsiteY279" fmla="*/ 1629537 h 5295900"/>
                <a:gd name="connsiteX280" fmla="*/ 21622 w 19050"/>
                <a:gd name="connsiteY280" fmla="*/ 1521523 h 5295900"/>
                <a:gd name="connsiteX281" fmla="*/ 0 w 19050"/>
                <a:gd name="connsiteY281" fmla="*/ 1521523 h 5295900"/>
                <a:gd name="connsiteX282" fmla="*/ 0 w 19050"/>
                <a:gd name="connsiteY282" fmla="*/ 1511998 h 5295900"/>
                <a:gd name="connsiteX283" fmla="*/ 21622 w 19050"/>
                <a:gd name="connsiteY283" fmla="*/ 1511998 h 5295900"/>
                <a:gd name="connsiteX284" fmla="*/ 21622 w 19050"/>
                <a:gd name="connsiteY284" fmla="*/ 1521523 h 5295900"/>
                <a:gd name="connsiteX285" fmla="*/ 21622 w 19050"/>
                <a:gd name="connsiteY285" fmla="*/ 1467612 h 5295900"/>
                <a:gd name="connsiteX286" fmla="*/ 0 w 19050"/>
                <a:gd name="connsiteY286" fmla="*/ 1467612 h 5295900"/>
                <a:gd name="connsiteX287" fmla="*/ 0 w 19050"/>
                <a:gd name="connsiteY287" fmla="*/ 1458087 h 5295900"/>
                <a:gd name="connsiteX288" fmla="*/ 21622 w 19050"/>
                <a:gd name="connsiteY288" fmla="*/ 1458087 h 5295900"/>
                <a:gd name="connsiteX289" fmla="*/ 21622 w 19050"/>
                <a:gd name="connsiteY289" fmla="*/ 1467612 h 5295900"/>
                <a:gd name="connsiteX290" fmla="*/ 21622 w 19050"/>
                <a:gd name="connsiteY290" fmla="*/ 1413605 h 5295900"/>
                <a:gd name="connsiteX291" fmla="*/ 0 w 19050"/>
                <a:gd name="connsiteY291" fmla="*/ 1413605 h 5295900"/>
                <a:gd name="connsiteX292" fmla="*/ 0 w 19050"/>
                <a:gd name="connsiteY292" fmla="*/ 1404080 h 5295900"/>
                <a:gd name="connsiteX293" fmla="*/ 21622 w 19050"/>
                <a:gd name="connsiteY293" fmla="*/ 1404080 h 5295900"/>
                <a:gd name="connsiteX294" fmla="*/ 21622 w 19050"/>
                <a:gd name="connsiteY294" fmla="*/ 1413605 h 5295900"/>
                <a:gd name="connsiteX295" fmla="*/ 21622 w 19050"/>
                <a:gd name="connsiteY295" fmla="*/ 1359598 h 5295900"/>
                <a:gd name="connsiteX296" fmla="*/ 0 w 19050"/>
                <a:gd name="connsiteY296" fmla="*/ 1359598 h 5295900"/>
                <a:gd name="connsiteX297" fmla="*/ 0 w 19050"/>
                <a:gd name="connsiteY297" fmla="*/ 1350073 h 5295900"/>
                <a:gd name="connsiteX298" fmla="*/ 21622 w 19050"/>
                <a:gd name="connsiteY298" fmla="*/ 1350073 h 5295900"/>
                <a:gd name="connsiteX299" fmla="*/ 21622 w 19050"/>
                <a:gd name="connsiteY299" fmla="*/ 1359598 h 5295900"/>
                <a:gd name="connsiteX300" fmla="*/ 21622 w 19050"/>
                <a:gd name="connsiteY300" fmla="*/ 1251585 h 5295900"/>
                <a:gd name="connsiteX301" fmla="*/ 0 w 19050"/>
                <a:gd name="connsiteY301" fmla="*/ 1251585 h 5295900"/>
                <a:gd name="connsiteX302" fmla="*/ 0 w 19050"/>
                <a:gd name="connsiteY302" fmla="*/ 1242060 h 5295900"/>
                <a:gd name="connsiteX303" fmla="*/ 21622 w 19050"/>
                <a:gd name="connsiteY303" fmla="*/ 1242060 h 5295900"/>
                <a:gd name="connsiteX304" fmla="*/ 21622 w 19050"/>
                <a:gd name="connsiteY304" fmla="*/ 1251585 h 5295900"/>
                <a:gd name="connsiteX305" fmla="*/ 21622 w 19050"/>
                <a:gd name="connsiteY305" fmla="*/ 1197578 h 5295900"/>
                <a:gd name="connsiteX306" fmla="*/ 0 w 19050"/>
                <a:gd name="connsiteY306" fmla="*/ 1197578 h 5295900"/>
                <a:gd name="connsiteX307" fmla="*/ 0 w 19050"/>
                <a:gd name="connsiteY307" fmla="*/ 1188053 h 5295900"/>
                <a:gd name="connsiteX308" fmla="*/ 21622 w 19050"/>
                <a:gd name="connsiteY308" fmla="*/ 1188053 h 5295900"/>
                <a:gd name="connsiteX309" fmla="*/ 21622 w 19050"/>
                <a:gd name="connsiteY309" fmla="*/ 1197578 h 5295900"/>
                <a:gd name="connsiteX310" fmla="*/ 21622 w 19050"/>
                <a:gd name="connsiteY310" fmla="*/ 1143572 h 5295900"/>
                <a:gd name="connsiteX311" fmla="*/ 0 w 19050"/>
                <a:gd name="connsiteY311" fmla="*/ 1143572 h 5295900"/>
                <a:gd name="connsiteX312" fmla="*/ 0 w 19050"/>
                <a:gd name="connsiteY312" fmla="*/ 1134047 h 5295900"/>
                <a:gd name="connsiteX313" fmla="*/ 21622 w 19050"/>
                <a:gd name="connsiteY313" fmla="*/ 1134047 h 5295900"/>
                <a:gd name="connsiteX314" fmla="*/ 21622 w 19050"/>
                <a:gd name="connsiteY314" fmla="*/ 1143572 h 5295900"/>
                <a:gd name="connsiteX315" fmla="*/ 21622 w 19050"/>
                <a:gd name="connsiteY315" fmla="*/ 1089565 h 5295900"/>
                <a:gd name="connsiteX316" fmla="*/ 0 w 19050"/>
                <a:gd name="connsiteY316" fmla="*/ 1089565 h 5295900"/>
                <a:gd name="connsiteX317" fmla="*/ 0 w 19050"/>
                <a:gd name="connsiteY317" fmla="*/ 1080040 h 5295900"/>
                <a:gd name="connsiteX318" fmla="*/ 21622 w 19050"/>
                <a:gd name="connsiteY318" fmla="*/ 1080040 h 5295900"/>
                <a:gd name="connsiteX319" fmla="*/ 21622 w 19050"/>
                <a:gd name="connsiteY319" fmla="*/ 1089565 h 5295900"/>
                <a:gd name="connsiteX320" fmla="*/ 21622 w 19050"/>
                <a:gd name="connsiteY320" fmla="*/ 981551 h 5295900"/>
                <a:gd name="connsiteX321" fmla="*/ 0 w 19050"/>
                <a:gd name="connsiteY321" fmla="*/ 981551 h 5295900"/>
                <a:gd name="connsiteX322" fmla="*/ 0 w 19050"/>
                <a:gd name="connsiteY322" fmla="*/ 972026 h 5295900"/>
                <a:gd name="connsiteX323" fmla="*/ 21622 w 19050"/>
                <a:gd name="connsiteY323" fmla="*/ 972026 h 5295900"/>
                <a:gd name="connsiteX324" fmla="*/ 21622 w 19050"/>
                <a:gd name="connsiteY324" fmla="*/ 981551 h 5295900"/>
                <a:gd name="connsiteX325" fmla="*/ 21622 w 19050"/>
                <a:gd name="connsiteY325" fmla="*/ 927545 h 5295900"/>
                <a:gd name="connsiteX326" fmla="*/ 0 w 19050"/>
                <a:gd name="connsiteY326" fmla="*/ 927545 h 5295900"/>
                <a:gd name="connsiteX327" fmla="*/ 0 w 19050"/>
                <a:gd name="connsiteY327" fmla="*/ 918020 h 5295900"/>
                <a:gd name="connsiteX328" fmla="*/ 21622 w 19050"/>
                <a:gd name="connsiteY328" fmla="*/ 918020 h 5295900"/>
                <a:gd name="connsiteX329" fmla="*/ 21622 w 19050"/>
                <a:gd name="connsiteY329" fmla="*/ 927545 h 5295900"/>
                <a:gd name="connsiteX330" fmla="*/ 21622 w 19050"/>
                <a:gd name="connsiteY330" fmla="*/ 873538 h 5295900"/>
                <a:gd name="connsiteX331" fmla="*/ 0 w 19050"/>
                <a:gd name="connsiteY331" fmla="*/ 873538 h 5295900"/>
                <a:gd name="connsiteX332" fmla="*/ 0 w 19050"/>
                <a:gd name="connsiteY332" fmla="*/ 864013 h 5295900"/>
                <a:gd name="connsiteX333" fmla="*/ 21622 w 19050"/>
                <a:gd name="connsiteY333" fmla="*/ 864013 h 5295900"/>
                <a:gd name="connsiteX334" fmla="*/ 21622 w 19050"/>
                <a:gd name="connsiteY334" fmla="*/ 873538 h 5295900"/>
                <a:gd name="connsiteX335" fmla="*/ 21622 w 19050"/>
                <a:gd name="connsiteY335" fmla="*/ 819531 h 5295900"/>
                <a:gd name="connsiteX336" fmla="*/ 0 w 19050"/>
                <a:gd name="connsiteY336" fmla="*/ 819531 h 5295900"/>
                <a:gd name="connsiteX337" fmla="*/ 0 w 19050"/>
                <a:gd name="connsiteY337" fmla="*/ 810006 h 5295900"/>
                <a:gd name="connsiteX338" fmla="*/ 21622 w 19050"/>
                <a:gd name="connsiteY338" fmla="*/ 810006 h 5295900"/>
                <a:gd name="connsiteX339" fmla="*/ 21622 w 19050"/>
                <a:gd name="connsiteY339" fmla="*/ 819531 h 5295900"/>
                <a:gd name="connsiteX340" fmla="*/ 21622 w 19050"/>
                <a:gd name="connsiteY340" fmla="*/ 711518 h 5295900"/>
                <a:gd name="connsiteX341" fmla="*/ 0 w 19050"/>
                <a:gd name="connsiteY341" fmla="*/ 711518 h 5295900"/>
                <a:gd name="connsiteX342" fmla="*/ 0 w 19050"/>
                <a:gd name="connsiteY342" fmla="*/ 701993 h 5295900"/>
                <a:gd name="connsiteX343" fmla="*/ 21622 w 19050"/>
                <a:gd name="connsiteY343" fmla="*/ 701993 h 5295900"/>
                <a:gd name="connsiteX344" fmla="*/ 21622 w 19050"/>
                <a:gd name="connsiteY344" fmla="*/ 711518 h 5295900"/>
                <a:gd name="connsiteX345" fmla="*/ 21622 w 19050"/>
                <a:gd name="connsiteY345" fmla="*/ 657511 h 5295900"/>
                <a:gd name="connsiteX346" fmla="*/ 0 w 19050"/>
                <a:gd name="connsiteY346" fmla="*/ 657511 h 5295900"/>
                <a:gd name="connsiteX347" fmla="*/ 0 w 19050"/>
                <a:gd name="connsiteY347" fmla="*/ 647986 h 5295900"/>
                <a:gd name="connsiteX348" fmla="*/ 21622 w 19050"/>
                <a:gd name="connsiteY348" fmla="*/ 647986 h 5295900"/>
                <a:gd name="connsiteX349" fmla="*/ 21622 w 19050"/>
                <a:gd name="connsiteY349" fmla="*/ 657511 h 5295900"/>
                <a:gd name="connsiteX350" fmla="*/ 21622 w 19050"/>
                <a:gd name="connsiteY350" fmla="*/ 603599 h 5295900"/>
                <a:gd name="connsiteX351" fmla="*/ 0 w 19050"/>
                <a:gd name="connsiteY351" fmla="*/ 603599 h 5295900"/>
                <a:gd name="connsiteX352" fmla="*/ 0 w 19050"/>
                <a:gd name="connsiteY352" fmla="*/ 594074 h 5295900"/>
                <a:gd name="connsiteX353" fmla="*/ 21622 w 19050"/>
                <a:gd name="connsiteY353" fmla="*/ 594074 h 5295900"/>
                <a:gd name="connsiteX354" fmla="*/ 21622 w 19050"/>
                <a:gd name="connsiteY354" fmla="*/ 603599 h 5295900"/>
                <a:gd name="connsiteX355" fmla="*/ 21622 w 19050"/>
                <a:gd name="connsiteY355" fmla="*/ 549593 h 5295900"/>
                <a:gd name="connsiteX356" fmla="*/ 0 w 19050"/>
                <a:gd name="connsiteY356" fmla="*/ 549593 h 5295900"/>
                <a:gd name="connsiteX357" fmla="*/ 0 w 19050"/>
                <a:gd name="connsiteY357" fmla="*/ 540068 h 5295900"/>
                <a:gd name="connsiteX358" fmla="*/ 21622 w 19050"/>
                <a:gd name="connsiteY358" fmla="*/ 540068 h 5295900"/>
                <a:gd name="connsiteX359" fmla="*/ 21622 w 19050"/>
                <a:gd name="connsiteY359" fmla="*/ 549593 h 5295900"/>
                <a:gd name="connsiteX360" fmla="*/ 21622 w 19050"/>
                <a:gd name="connsiteY360" fmla="*/ 441579 h 5295900"/>
                <a:gd name="connsiteX361" fmla="*/ 0 w 19050"/>
                <a:gd name="connsiteY361" fmla="*/ 441579 h 5295900"/>
                <a:gd name="connsiteX362" fmla="*/ 0 w 19050"/>
                <a:gd name="connsiteY362" fmla="*/ 432054 h 5295900"/>
                <a:gd name="connsiteX363" fmla="*/ 21622 w 19050"/>
                <a:gd name="connsiteY363" fmla="*/ 432054 h 5295900"/>
                <a:gd name="connsiteX364" fmla="*/ 21622 w 19050"/>
                <a:gd name="connsiteY364" fmla="*/ 441579 h 5295900"/>
                <a:gd name="connsiteX365" fmla="*/ 21622 w 19050"/>
                <a:gd name="connsiteY365" fmla="*/ 387572 h 5295900"/>
                <a:gd name="connsiteX366" fmla="*/ 0 w 19050"/>
                <a:gd name="connsiteY366" fmla="*/ 387572 h 5295900"/>
                <a:gd name="connsiteX367" fmla="*/ 0 w 19050"/>
                <a:gd name="connsiteY367" fmla="*/ 378047 h 5295900"/>
                <a:gd name="connsiteX368" fmla="*/ 21622 w 19050"/>
                <a:gd name="connsiteY368" fmla="*/ 378047 h 5295900"/>
                <a:gd name="connsiteX369" fmla="*/ 21622 w 19050"/>
                <a:gd name="connsiteY369" fmla="*/ 387572 h 5295900"/>
                <a:gd name="connsiteX370" fmla="*/ 21622 w 19050"/>
                <a:gd name="connsiteY370" fmla="*/ 333566 h 5295900"/>
                <a:gd name="connsiteX371" fmla="*/ 0 w 19050"/>
                <a:gd name="connsiteY371" fmla="*/ 333566 h 5295900"/>
                <a:gd name="connsiteX372" fmla="*/ 0 w 19050"/>
                <a:gd name="connsiteY372" fmla="*/ 324041 h 5295900"/>
                <a:gd name="connsiteX373" fmla="*/ 21622 w 19050"/>
                <a:gd name="connsiteY373" fmla="*/ 324041 h 5295900"/>
                <a:gd name="connsiteX374" fmla="*/ 21622 w 19050"/>
                <a:gd name="connsiteY374" fmla="*/ 333566 h 5295900"/>
                <a:gd name="connsiteX375" fmla="*/ 21622 w 19050"/>
                <a:gd name="connsiteY375" fmla="*/ 279559 h 5295900"/>
                <a:gd name="connsiteX376" fmla="*/ 0 w 19050"/>
                <a:gd name="connsiteY376" fmla="*/ 279559 h 5295900"/>
                <a:gd name="connsiteX377" fmla="*/ 0 w 19050"/>
                <a:gd name="connsiteY377" fmla="*/ 270034 h 5295900"/>
                <a:gd name="connsiteX378" fmla="*/ 21622 w 19050"/>
                <a:gd name="connsiteY378" fmla="*/ 270034 h 5295900"/>
                <a:gd name="connsiteX379" fmla="*/ 21622 w 19050"/>
                <a:gd name="connsiteY379" fmla="*/ 279559 h 5295900"/>
                <a:gd name="connsiteX380" fmla="*/ 21622 w 19050"/>
                <a:gd name="connsiteY380" fmla="*/ 171545 h 5295900"/>
                <a:gd name="connsiteX381" fmla="*/ 0 w 19050"/>
                <a:gd name="connsiteY381" fmla="*/ 171545 h 5295900"/>
                <a:gd name="connsiteX382" fmla="*/ 0 w 19050"/>
                <a:gd name="connsiteY382" fmla="*/ 162020 h 5295900"/>
                <a:gd name="connsiteX383" fmla="*/ 21622 w 19050"/>
                <a:gd name="connsiteY383" fmla="*/ 162020 h 5295900"/>
                <a:gd name="connsiteX384" fmla="*/ 21622 w 19050"/>
                <a:gd name="connsiteY384" fmla="*/ 171545 h 5295900"/>
                <a:gd name="connsiteX385" fmla="*/ 21622 w 19050"/>
                <a:gd name="connsiteY385" fmla="*/ 117538 h 5295900"/>
                <a:gd name="connsiteX386" fmla="*/ 0 w 19050"/>
                <a:gd name="connsiteY386" fmla="*/ 117538 h 5295900"/>
                <a:gd name="connsiteX387" fmla="*/ 0 w 19050"/>
                <a:gd name="connsiteY387" fmla="*/ 108013 h 5295900"/>
                <a:gd name="connsiteX388" fmla="*/ 21622 w 19050"/>
                <a:gd name="connsiteY388" fmla="*/ 108013 h 5295900"/>
                <a:gd name="connsiteX389" fmla="*/ 21622 w 19050"/>
                <a:gd name="connsiteY389" fmla="*/ 117538 h 5295900"/>
                <a:gd name="connsiteX390" fmla="*/ 21622 w 19050"/>
                <a:gd name="connsiteY390" fmla="*/ 63532 h 5295900"/>
                <a:gd name="connsiteX391" fmla="*/ 0 w 19050"/>
                <a:gd name="connsiteY391" fmla="*/ 63532 h 5295900"/>
                <a:gd name="connsiteX392" fmla="*/ 0 w 19050"/>
                <a:gd name="connsiteY392" fmla="*/ 54007 h 5295900"/>
                <a:gd name="connsiteX393" fmla="*/ 21622 w 19050"/>
                <a:gd name="connsiteY393" fmla="*/ 54007 h 5295900"/>
                <a:gd name="connsiteX394" fmla="*/ 21622 w 19050"/>
                <a:gd name="connsiteY394" fmla="*/ 63532 h 5295900"/>
                <a:gd name="connsiteX395" fmla="*/ 21622 w 19050"/>
                <a:gd name="connsiteY395" fmla="*/ 9525 h 5295900"/>
                <a:gd name="connsiteX396" fmla="*/ 0 w 19050"/>
                <a:gd name="connsiteY396" fmla="*/ 9525 h 5295900"/>
                <a:gd name="connsiteX397" fmla="*/ 0 w 19050"/>
                <a:gd name="connsiteY397" fmla="*/ 0 h 5295900"/>
                <a:gd name="connsiteX398" fmla="*/ 21622 w 19050"/>
                <a:gd name="connsiteY398" fmla="*/ 0 h 5295900"/>
                <a:gd name="connsiteX399" fmla="*/ 21622 w 19050"/>
                <a:gd name="connsiteY399" fmla="*/ 9525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</a:cxnLst>
              <a:rect l="l" t="t" r="r" b="b"/>
              <a:pathLst>
                <a:path w="19050" h="5295900">
                  <a:moveTo>
                    <a:pt x="21622" y="5301520"/>
                  </a:moveTo>
                  <a:lnTo>
                    <a:pt x="0" y="5301520"/>
                  </a:lnTo>
                  <a:lnTo>
                    <a:pt x="0" y="5291995"/>
                  </a:lnTo>
                  <a:lnTo>
                    <a:pt x="21622" y="5291995"/>
                  </a:lnTo>
                  <a:lnTo>
                    <a:pt x="21622" y="5301520"/>
                  </a:lnTo>
                  <a:close/>
                  <a:moveTo>
                    <a:pt x="21622" y="5247608"/>
                  </a:moveTo>
                  <a:lnTo>
                    <a:pt x="0" y="5247608"/>
                  </a:lnTo>
                  <a:lnTo>
                    <a:pt x="0" y="5238083"/>
                  </a:lnTo>
                  <a:lnTo>
                    <a:pt x="21622" y="5238083"/>
                  </a:lnTo>
                  <a:lnTo>
                    <a:pt x="21622" y="5247608"/>
                  </a:lnTo>
                  <a:close/>
                  <a:moveTo>
                    <a:pt x="21622" y="5193602"/>
                  </a:moveTo>
                  <a:lnTo>
                    <a:pt x="0" y="5193602"/>
                  </a:lnTo>
                  <a:lnTo>
                    <a:pt x="0" y="5184077"/>
                  </a:lnTo>
                  <a:lnTo>
                    <a:pt x="21622" y="5184077"/>
                  </a:lnTo>
                  <a:lnTo>
                    <a:pt x="21622" y="5193602"/>
                  </a:lnTo>
                  <a:close/>
                  <a:moveTo>
                    <a:pt x="21622" y="5139595"/>
                  </a:moveTo>
                  <a:lnTo>
                    <a:pt x="0" y="5139595"/>
                  </a:lnTo>
                  <a:lnTo>
                    <a:pt x="0" y="5130070"/>
                  </a:lnTo>
                  <a:lnTo>
                    <a:pt x="21622" y="5130070"/>
                  </a:lnTo>
                  <a:lnTo>
                    <a:pt x="21622" y="5139595"/>
                  </a:lnTo>
                  <a:close/>
                  <a:moveTo>
                    <a:pt x="21622" y="5031581"/>
                  </a:moveTo>
                  <a:lnTo>
                    <a:pt x="0" y="5031581"/>
                  </a:lnTo>
                  <a:lnTo>
                    <a:pt x="0" y="5022056"/>
                  </a:lnTo>
                  <a:lnTo>
                    <a:pt x="21622" y="5022056"/>
                  </a:lnTo>
                  <a:lnTo>
                    <a:pt x="21622" y="5031581"/>
                  </a:lnTo>
                  <a:close/>
                  <a:moveTo>
                    <a:pt x="21622" y="4977575"/>
                  </a:moveTo>
                  <a:lnTo>
                    <a:pt x="0" y="4977575"/>
                  </a:lnTo>
                  <a:lnTo>
                    <a:pt x="0" y="4968050"/>
                  </a:lnTo>
                  <a:lnTo>
                    <a:pt x="21622" y="4968050"/>
                  </a:lnTo>
                  <a:lnTo>
                    <a:pt x="21622" y="4977575"/>
                  </a:lnTo>
                  <a:close/>
                  <a:moveTo>
                    <a:pt x="21622" y="4923568"/>
                  </a:moveTo>
                  <a:lnTo>
                    <a:pt x="0" y="4923568"/>
                  </a:lnTo>
                  <a:lnTo>
                    <a:pt x="0" y="4914043"/>
                  </a:lnTo>
                  <a:lnTo>
                    <a:pt x="21622" y="4914043"/>
                  </a:lnTo>
                  <a:lnTo>
                    <a:pt x="21622" y="4923568"/>
                  </a:lnTo>
                  <a:close/>
                  <a:moveTo>
                    <a:pt x="21622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21622" y="4860036"/>
                  </a:lnTo>
                  <a:lnTo>
                    <a:pt x="21622" y="4869561"/>
                  </a:lnTo>
                  <a:close/>
                  <a:moveTo>
                    <a:pt x="21622" y="4761548"/>
                  </a:moveTo>
                  <a:lnTo>
                    <a:pt x="0" y="4761548"/>
                  </a:lnTo>
                  <a:lnTo>
                    <a:pt x="0" y="4752023"/>
                  </a:lnTo>
                  <a:lnTo>
                    <a:pt x="21622" y="4752023"/>
                  </a:lnTo>
                  <a:lnTo>
                    <a:pt x="21622" y="4761548"/>
                  </a:lnTo>
                  <a:close/>
                  <a:moveTo>
                    <a:pt x="21622" y="4707541"/>
                  </a:moveTo>
                  <a:lnTo>
                    <a:pt x="0" y="4707541"/>
                  </a:lnTo>
                  <a:lnTo>
                    <a:pt x="0" y="4698016"/>
                  </a:lnTo>
                  <a:lnTo>
                    <a:pt x="21622" y="4698016"/>
                  </a:lnTo>
                  <a:lnTo>
                    <a:pt x="21622" y="4707541"/>
                  </a:lnTo>
                  <a:close/>
                  <a:moveTo>
                    <a:pt x="21622" y="4653534"/>
                  </a:moveTo>
                  <a:lnTo>
                    <a:pt x="0" y="4653534"/>
                  </a:lnTo>
                  <a:lnTo>
                    <a:pt x="0" y="4644009"/>
                  </a:lnTo>
                  <a:lnTo>
                    <a:pt x="21622" y="4644009"/>
                  </a:lnTo>
                  <a:lnTo>
                    <a:pt x="21622" y="4653534"/>
                  </a:lnTo>
                  <a:close/>
                  <a:moveTo>
                    <a:pt x="21622" y="4599528"/>
                  </a:moveTo>
                  <a:lnTo>
                    <a:pt x="0" y="4599528"/>
                  </a:lnTo>
                  <a:lnTo>
                    <a:pt x="0" y="4590003"/>
                  </a:lnTo>
                  <a:lnTo>
                    <a:pt x="21622" y="4590003"/>
                  </a:lnTo>
                  <a:lnTo>
                    <a:pt x="21622" y="4599528"/>
                  </a:lnTo>
                  <a:close/>
                  <a:moveTo>
                    <a:pt x="21622" y="4491609"/>
                  </a:moveTo>
                  <a:lnTo>
                    <a:pt x="0" y="4491609"/>
                  </a:lnTo>
                  <a:lnTo>
                    <a:pt x="0" y="4482084"/>
                  </a:lnTo>
                  <a:lnTo>
                    <a:pt x="21622" y="4482084"/>
                  </a:lnTo>
                  <a:lnTo>
                    <a:pt x="21622" y="4491609"/>
                  </a:lnTo>
                  <a:close/>
                  <a:moveTo>
                    <a:pt x="21622" y="4437603"/>
                  </a:moveTo>
                  <a:lnTo>
                    <a:pt x="0" y="4437603"/>
                  </a:lnTo>
                  <a:lnTo>
                    <a:pt x="0" y="4428078"/>
                  </a:lnTo>
                  <a:lnTo>
                    <a:pt x="21622" y="4428078"/>
                  </a:lnTo>
                  <a:lnTo>
                    <a:pt x="21622" y="4437603"/>
                  </a:lnTo>
                  <a:close/>
                  <a:moveTo>
                    <a:pt x="21622" y="4383596"/>
                  </a:moveTo>
                  <a:lnTo>
                    <a:pt x="0" y="4383596"/>
                  </a:lnTo>
                  <a:lnTo>
                    <a:pt x="0" y="4374071"/>
                  </a:lnTo>
                  <a:lnTo>
                    <a:pt x="21622" y="4374071"/>
                  </a:lnTo>
                  <a:lnTo>
                    <a:pt x="21622" y="4383596"/>
                  </a:lnTo>
                  <a:close/>
                  <a:moveTo>
                    <a:pt x="21622" y="4329589"/>
                  </a:moveTo>
                  <a:lnTo>
                    <a:pt x="0" y="4329589"/>
                  </a:lnTo>
                  <a:lnTo>
                    <a:pt x="0" y="4320064"/>
                  </a:lnTo>
                  <a:lnTo>
                    <a:pt x="21622" y="4320064"/>
                  </a:lnTo>
                  <a:lnTo>
                    <a:pt x="21622" y="4329589"/>
                  </a:lnTo>
                  <a:close/>
                  <a:moveTo>
                    <a:pt x="21622" y="4221576"/>
                  </a:moveTo>
                  <a:lnTo>
                    <a:pt x="0" y="4221576"/>
                  </a:lnTo>
                  <a:lnTo>
                    <a:pt x="0" y="4212051"/>
                  </a:lnTo>
                  <a:lnTo>
                    <a:pt x="21622" y="4212051"/>
                  </a:lnTo>
                  <a:lnTo>
                    <a:pt x="21622" y="4221576"/>
                  </a:lnTo>
                  <a:close/>
                  <a:moveTo>
                    <a:pt x="21622" y="4167569"/>
                  </a:moveTo>
                  <a:lnTo>
                    <a:pt x="0" y="4167569"/>
                  </a:lnTo>
                  <a:lnTo>
                    <a:pt x="0" y="4158044"/>
                  </a:lnTo>
                  <a:lnTo>
                    <a:pt x="21622" y="4158044"/>
                  </a:lnTo>
                  <a:lnTo>
                    <a:pt x="21622" y="4167569"/>
                  </a:lnTo>
                  <a:close/>
                  <a:moveTo>
                    <a:pt x="21622" y="4113562"/>
                  </a:moveTo>
                  <a:lnTo>
                    <a:pt x="0" y="4113562"/>
                  </a:lnTo>
                  <a:lnTo>
                    <a:pt x="0" y="4104037"/>
                  </a:lnTo>
                  <a:lnTo>
                    <a:pt x="21622" y="4104037"/>
                  </a:lnTo>
                  <a:lnTo>
                    <a:pt x="21622" y="4113562"/>
                  </a:lnTo>
                  <a:close/>
                  <a:moveTo>
                    <a:pt x="21622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21622" y="4050030"/>
                  </a:lnTo>
                  <a:lnTo>
                    <a:pt x="21622" y="4059555"/>
                  </a:lnTo>
                  <a:close/>
                  <a:moveTo>
                    <a:pt x="21622" y="3951542"/>
                  </a:moveTo>
                  <a:lnTo>
                    <a:pt x="0" y="3951542"/>
                  </a:lnTo>
                  <a:lnTo>
                    <a:pt x="0" y="3942017"/>
                  </a:lnTo>
                  <a:lnTo>
                    <a:pt x="21622" y="3942017"/>
                  </a:lnTo>
                  <a:lnTo>
                    <a:pt x="21622" y="3951542"/>
                  </a:lnTo>
                  <a:close/>
                  <a:moveTo>
                    <a:pt x="21622" y="3897535"/>
                  </a:moveTo>
                  <a:lnTo>
                    <a:pt x="0" y="3897535"/>
                  </a:lnTo>
                  <a:lnTo>
                    <a:pt x="0" y="3888010"/>
                  </a:lnTo>
                  <a:lnTo>
                    <a:pt x="21622" y="3888010"/>
                  </a:lnTo>
                  <a:lnTo>
                    <a:pt x="21622" y="3897535"/>
                  </a:lnTo>
                  <a:close/>
                  <a:moveTo>
                    <a:pt x="21622" y="3843528"/>
                  </a:moveTo>
                  <a:lnTo>
                    <a:pt x="0" y="3843528"/>
                  </a:lnTo>
                  <a:lnTo>
                    <a:pt x="0" y="3834003"/>
                  </a:lnTo>
                  <a:lnTo>
                    <a:pt x="21622" y="3834003"/>
                  </a:lnTo>
                  <a:lnTo>
                    <a:pt x="21622" y="3843528"/>
                  </a:lnTo>
                  <a:close/>
                  <a:moveTo>
                    <a:pt x="21622" y="3789521"/>
                  </a:moveTo>
                  <a:lnTo>
                    <a:pt x="0" y="3789521"/>
                  </a:lnTo>
                  <a:lnTo>
                    <a:pt x="0" y="3779996"/>
                  </a:lnTo>
                  <a:lnTo>
                    <a:pt x="21622" y="3779996"/>
                  </a:lnTo>
                  <a:lnTo>
                    <a:pt x="21622" y="3789521"/>
                  </a:lnTo>
                  <a:close/>
                  <a:moveTo>
                    <a:pt x="21622" y="3681603"/>
                  </a:moveTo>
                  <a:lnTo>
                    <a:pt x="0" y="3681603"/>
                  </a:lnTo>
                  <a:lnTo>
                    <a:pt x="0" y="3672078"/>
                  </a:lnTo>
                  <a:lnTo>
                    <a:pt x="21622" y="3672078"/>
                  </a:lnTo>
                  <a:lnTo>
                    <a:pt x="21622" y="3681603"/>
                  </a:lnTo>
                  <a:close/>
                  <a:moveTo>
                    <a:pt x="21622" y="3627596"/>
                  </a:moveTo>
                  <a:lnTo>
                    <a:pt x="0" y="3627596"/>
                  </a:lnTo>
                  <a:lnTo>
                    <a:pt x="0" y="3618071"/>
                  </a:lnTo>
                  <a:lnTo>
                    <a:pt x="21622" y="3618071"/>
                  </a:lnTo>
                  <a:lnTo>
                    <a:pt x="21622" y="3627596"/>
                  </a:lnTo>
                  <a:close/>
                  <a:moveTo>
                    <a:pt x="21622" y="3573590"/>
                  </a:moveTo>
                  <a:lnTo>
                    <a:pt x="0" y="3573590"/>
                  </a:lnTo>
                  <a:lnTo>
                    <a:pt x="0" y="3564065"/>
                  </a:lnTo>
                  <a:lnTo>
                    <a:pt x="21622" y="3564065"/>
                  </a:lnTo>
                  <a:lnTo>
                    <a:pt x="21622" y="3573590"/>
                  </a:lnTo>
                  <a:close/>
                  <a:moveTo>
                    <a:pt x="21622" y="3519583"/>
                  </a:moveTo>
                  <a:lnTo>
                    <a:pt x="0" y="3519583"/>
                  </a:lnTo>
                  <a:lnTo>
                    <a:pt x="0" y="3510058"/>
                  </a:lnTo>
                  <a:lnTo>
                    <a:pt x="21622" y="3510058"/>
                  </a:lnTo>
                  <a:lnTo>
                    <a:pt x="21622" y="3519583"/>
                  </a:lnTo>
                  <a:close/>
                  <a:moveTo>
                    <a:pt x="21622" y="3411569"/>
                  </a:moveTo>
                  <a:lnTo>
                    <a:pt x="0" y="3411569"/>
                  </a:lnTo>
                  <a:lnTo>
                    <a:pt x="0" y="3402044"/>
                  </a:lnTo>
                  <a:lnTo>
                    <a:pt x="21622" y="3402044"/>
                  </a:lnTo>
                  <a:lnTo>
                    <a:pt x="21622" y="3411569"/>
                  </a:lnTo>
                  <a:close/>
                  <a:moveTo>
                    <a:pt x="21622" y="3357563"/>
                  </a:moveTo>
                  <a:lnTo>
                    <a:pt x="0" y="3357563"/>
                  </a:lnTo>
                  <a:lnTo>
                    <a:pt x="0" y="3348038"/>
                  </a:lnTo>
                  <a:lnTo>
                    <a:pt x="21622" y="3348038"/>
                  </a:lnTo>
                  <a:lnTo>
                    <a:pt x="21622" y="3357563"/>
                  </a:lnTo>
                  <a:close/>
                  <a:moveTo>
                    <a:pt x="21622" y="3303556"/>
                  </a:moveTo>
                  <a:lnTo>
                    <a:pt x="0" y="3303556"/>
                  </a:lnTo>
                  <a:lnTo>
                    <a:pt x="0" y="3294031"/>
                  </a:lnTo>
                  <a:lnTo>
                    <a:pt x="21622" y="3294031"/>
                  </a:lnTo>
                  <a:lnTo>
                    <a:pt x="21622" y="3303556"/>
                  </a:lnTo>
                  <a:close/>
                  <a:moveTo>
                    <a:pt x="21622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21622" y="3240024"/>
                  </a:lnTo>
                  <a:lnTo>
                    <a:pt x="21622" y="3249549"/>
                  </a:lnTo>
                  <a:close/>
                  <a:moveTo>
                    <a:pt x="21622" y="3141536"/>
                  </a:moveTo>
                  <a:lnTo>
                    <a:pt x="0" y="3141536"/>
                  </a:lnTo>
                  <a:lnTo>
                    <a:pt x="0" y="3132011"/>
                  </a:lnTo>
                  <a:lnTo>
                    <a:pt x="21622" y="3132011"/>
                  </a:lnTo>
                  <a:lnTo>
                    <a:pt x="21622" y="3141536"/>
                  </a:lnTo>
                  <a:close/>
                  <a:moveTo>
                    <a:pt x="21622" y="3087529"/>
                  </a:moveTo>
                  <a:lnTo>
                    <a:pt x="0" y="3087529"/>
                  </a:lnTo>
                  <a:lnTo>
                    <a:pt x="0" y="3078004"/>
                  </a:lnTo>
                  <a:lnTo>
                    <a:pt x="21622" y="3078004"/>
                  </a:lnTo>
                  <a:lnTo>
                    <a:pt x="21622" y="3087529"/>
                  </a:lnTo>
                  <a:close/>
                  <a:moveTo>
                    <a:pt x="21622" y="3033617"/>
                  </a:moveTo>
                  <a:lnTo>
                    <a:pt x="0" y="3033617"/>
                  </a:lnTo>
                  <a:lnTo>
                    <a:pt x="0" y="3024092"/>
                  </a:lnTo>
                  <a:lnTo>
                    <a:pt x="21622" y="3024092"/>
                  </a:lnTo>
                  <a:lnTo>
                    <a:pt x="21622" y="3033617"/>
                  </a:lnTo>
                  <a:close/>
                  <a:moveTo>
                    <a:pt x="21622" y="2979611"/>
                  </a:moveTo>
                  <a:lnTo>
                    <a:pt x="0" y="2979611"/>
                  </a:lnTo>
                  <a:lnTo>
                    <a:pt x="0" y="2970086"/>
                  </a:lnTo>
                  <a:lnTo>
                    <a:pt x="21622" y="2970086"/>
                  </a:lnTo>
                  <a:lnTo>
                    <a:pt x="21622" y="2979611"/>
                  </a:lnTo>
                  <a:close/>
                  <a:moveTo>
                    <a:pt x="21622" y="2871597"/>
                  </a:moveTo>
                  <a:lnTo>
                    <a:pt x="0" y="2871597"/>
                  </a:lnTo>
                  <a:lnTo>
                    <a:pt x="0" y="2862072"/>
                  </a:lnTo>
                  <a:lnTo>
                    <a:pt x="21622" y="2862072"/>
                  </a:lnTo>
                  <a:lnTo>
                    <a:pt x="21622" y="2871597"/>
                  </a:lnTo>
                  <a:close/>
                  <a:moveTo>
                    <a:pt x="21622" y="2817590"/>
                  </a:moveTo>
                  <a:lnTo>
                    <a:pt x="0" y="2817590"/>
                  </a:lnTo>
                  <a:lnTo>
                    <a:pt x="0" y="2808065"/>
                  </a:lnTo>
                  <a:lnTo>
                    <a:pt x="21622" y="2808065"/>
                  </a:lnTo>
                  <a:lnTo>
                    <a:pt x="21622" y="2817590"/>
                  </a:lnTo>
                  <a:close/>
                  <a:moveTo>
                    <a:pt x="21622" y="2763584"/>
                  </a:moveTo>
                  <a:lnTo>
                    <a:pt x="0" y="2763584"/>
                  </a:lnTo>
                  <a:lnTo>
                    <a:pt x="0" y="2754059"/>
                  </a:lnTo>
                  <a:lnTo>
                    <a:pt x="21622" y="2754059"/>
                  </a:lnTo>
                  <a:lnTo>
                    <a:pt x="21622" y="2763584"/>
                  </a:lnTo>
                  <a:close/>
                  <a:moveTo>
                    <a:pt x="21622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21622" y="2700052"/>
                  </a:lnTo>
                  <a:lnTo>
                    <a:pt x="21622" y="2709577"/>
                  </a:lnTo>
                  <a:close/>
                  <a:moveTo>
                    <a:pt x="21622" y="2601563"/>
                  </a:moveTo>
                  <a:lnTo>
                    <a:pt x="0" y="2601563"/>
                  </a:lnTo>
                  <a:lnTo>
                    <a:pt x="0" y="2592038"/>
                  </a:lnTo>
                  <a:lnTo>
                    <a:pt x="21622" y="2592038"/>
                  </a:lnTo>
                  <a:lnTo>
                    <a:pt x="21622" y="2601563"/>
                  </a:lnTo>
                  <a:close/>
                  <a:moveTo>
                    <a:pt x="21622" y="2547557"/>
                  </a:moveTo>
                  <a:lnTo>
                    <a:pt x="0" y="2547557"/>
                  </a:lnTo>
                  <a:lnTo>
                    <a:pt x="0" y="2538032"/>
                  </a:lnTo>
                  <a:lnTo>
                    <a:pt x="21622" y="2538032"/>
                  </a:lnTo>
                  <a:lnTo>
                    <a:pt x="21622" y="2547557"/>
                  </a:lnTo>
                  <a:close/>
                  <a:moveTo>
                    <a:pt x="21622" y="2493550"/>
                  </a:moveTo>
                  <a:lnTo>
                    <a:pt x="0" y="2493550"/>
                  </a:lnTo>
                  <a:lnTo>
                    <a:pt x="0" y="2484025"/>
                  </a:lnTo>
                  <a:lnTo>
                    <a:pt x="21622" y="2484025"/>
                  </a:lnTo>
                  <a:lnTo>
                    <a:pt x="21622" y="2493550"/>
                  </a:lnTo>
                  <a:close/>
                  <a:moveTo>
                    <a:pt x="21622" y="2439543"/>
                  </a:moveTo>
                  <a:lnTo>
                    <a:pt x="0" y="2439543"/>
                  </a:lnTo>
                  <a:lnTo>
                    <a:pt x="0" y="2430018"/>
                  </a:lnTo>
                  <a:lnTo>
                    <a:pt x="21622" y="2430018"/>
                  </a:lnTo>
                  <a:lnTo>
                    <a:pt x="21622" y="2439543"/>
                  </a:lnTo>
                  <a:close/>
                  <a:moveTo>
                    <a:pt x="21622" y="2331530"/>
                  </a:moveTo>
                  <a:lnTo>
                    <a:pt x="0" y="2331530"/>
                  </a:lnTo>
                  <a:lnTo>
                    <a:pt x="0" y="2322005"/>
                  </a:lnTo>
                  <a:lnTo>
                    <a:pt x="21622" y="2322005"/>
                  </a:lnTo>
                  <a:lnTo>
                    <a:pt x="21622" y="2331530"/>
                  </a:lnTo>
                  <a:close/>
                  <a:moveTo>
                    <a:pt x="21622" y="2277618"/>
                  </a:moveTo>
                  <a:lnTo>
                    <a:pt x="0" y="2277618"/>
                  </a:lnTo>
                  <a:lnTo>
                    <a:pt x="0" y="2268093"/>
                  </a:lnTo>
                  <a:lnTo>
                    <a:pt x="21622" y="2268093"/>
                  </a:lnTo>
                  <a:lnTo>
                    <a:pt x="21622" y="2277618"/>
                  </a:lnTo>
                  <a:close/>
                  <a:moveTo>
                    <a:pt x="21622" y="2223611"/>
                  </a:moveTo>
                  <a:lnTo>
                    <a:pt x="0" y="2223611"/>
                  </a:lnTo>
                  <a:lnTo>
                    <a:pt x="0" y="2214086"/>
                  </a:lnTo>
                  <a:lnTo>
                    <a:pt x="21622" y="2214086"/>
                  </a:lnTo>
                  <a:lnTo>
                    <a:pt x="21622" y="2223611"/>
                  </a:lnTo>
                  <a:close/>
                  <a:moveTo>
                    <a:pt x="21622" y="2169605"/>
                  </a:moveTo>
                  <a:lnTo>
                    <a:pt x="0" y="2169605"/>
                  </a:lnTo>
                  <a:lnTo>
                    <a:pt x="0" y="2160080"/>
                  </a:lnTo>
                  <a:lnTo>
                    <a:pt x="21622" y="2160080"/>
                  </a:lnTo>
                  <a:lnTo>
                    <a:pt x="21622" y="2169605"/>
                  </a:lnTo>
                  <a:close/>
                  <a:moveTo>
                    <a:pt x="21622" y="2061591"/>
                  </a:moveTo>
                  <a:lnTo>
                    <a:pt x="0" y="2061591"/>
                  </a:lnTo>
                  <a:lnTo>
                    <a:pt x="0" y="2052066"/>
                  </a:lnTo>
                  <a:lnTo>
                    <a:pt x="21622" y="2052066"/>
                  </a:lnTo>
                  <a:lnTo>
                    <a:pt x="21622" y="2061591"/>
                  </a:lnTo>
                  <a:close/>
                  <a:moveTo>
                    <a:pt x="21622" y="2007584"/>
                  </a:moveTo>
                  <a:lnTo>
                    <a:pt x="0" y="2007584"/>
                  </a:lnTo>
                  <a:lnTo>
                    <a:pt x="0" y="1998059"/>
                  </a:lnTo>
                  <a:lnTo>
                    <a:pt x="21622" y="1998059"/>
                  </a:lnTo>
                  <a:lnTo>
                    <a:pt x="21622" y="2007584"/>
                  </a:lnTo>
                  <a:close/>
                  <a:moveTo>
                    <a:pt x="21622" y="1953578"/>
                  </a:moveTo>
                  <a:lnTo>
                    <a:pt x="0" y="1953578"/>
                  </a:lnTo>
                  <a:lnTo>
                    <a:pt x="0" y="1944053"/>
                  </a:lnTo>
                  <a:lnTo>
                    <a:pt x="21622" y="1944053"/>
                  </a:lnTo>
                  <a:lnTo>
                    <a:pt x="21622" y="1953578"/>
                  </a:lnTo>
                  <a:close/>
                  <a:moveTo>
                    <a:pt x="21622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21622" y="1890046"/>
                  </a:lnTo>
                  <a:lnTo>
                    <a:pt x="21622" y="1899571"/>
                  </a:lnTo>
                  <a:close/>
                  <a:moveTo>
                    <a:pt x="21622" y="1791557"/>
                  </a:moveTo>
                  <a:lnTo>
                    <a:pt x="0" y="1791557"/>
                  </a:lnTo>
                  <a:lnTo>
                    <a:pt x="0" y="1782032"/>
                  </a:lnTo>
                  <a:lnTo>
                    <a:pt x="21622" y="1782032"/>
                  </a:lnTo>
                  <a:lnTo>
                    <a:pt x="21622" y="1791557"/>
                  </a:lnTo>
                  <a:close/>
                  <a:moveTo>
                    <a:pt x="21622" y="1737551"/>
                  </a:moveTo>
                  <a:lnTo>
                    <a:pt x="0" y="1737551"/>
                  </a:lnTo>
                  <a:lnTo>
                    <a:pt x="0" y="1728026"/>
                  </a:lnTo>
                  <a:lnTo>
                    <a:pt x="21622" y="1728026"/>
                  </a:lnTo>
                  <a:lnTo>
                    <a:pt x="21622" y="1737551"/>
                  </a:lnTo>
                  <a:close/>
                  <a:moveTo>
                    <a:pt x="21622" y="1683544"/>
                  </a:moveTo>
                  <a:lnTo>
                    <a:pt x="0" y="1683544"/>
                  </a:lnTo>
                  <a:lnTo>
                    <a:pt x="0" y="1674019"/>
                  </a:lnTo>
                  <a:lnTo>
                    <a:pt x="21622" y="1674019"/>
                  </a:lnTo>
                  <a:lnTo>
                    <a:pt x="21622" y="1683544"/>
                  </a:lnTo>
                  <a:close/>
                  <a:moveTo>
                    <a:pt x="21622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21622" y="1620012"/>
                  </a:lnTo>
                  <a:lnTo>
                    <a:pt x="21622" y="1629537"/>
                  </a:lnTo>
                  <a:close/>
                  <a:moveTo>
                    <a:pt x="21622" y="1521523"/>
                  </a:moveTo>
                  <a:lnTo>
                    <a:pt x="0" y="1521523"/>
                  </a:lnTo>
                  <a:lnTo>
                    <a:pt x="0" y="1511998"/>
                  </a:lnTo>
                  <a:lnTo>
                    <a:pt x="21622" y="1511998"/>
                  </a:lnTo>
                  <a:lnTo>
                    <a:pt x="21622" y="1521523"/>
                  </a:lnTo>
                  <a:close/>
                  <a:moveTo>
                    <a:pt x="21622" y="1467612"/>
                  </a:moveTo>
                  <a:lnTo>
                    <a:pt x="0" y="1467612"/>
                  </a:lnTo>
                  <a:lnTo>
                    <a:pt x="0" y="1458087"/>
                  </a:lnTo>
                  <a:lnTo>
                    <a:pt x="21622" y="1458087"/>
                  </a:lnTo>
                  <a:lnTo>
                    <a:pt x="21622" y="1467612"/>
                  </a:lnTo>
                  <a:close/>
                  <a:moveTo>
                    <a:pt x="21622" y="1413605"/>
                  </a:moveTo>
                  <a:lnTo>
                    <a:pt x="0" y="1413605"/>
                  </a:lnTo>
                  <a:lnTo>
                    <a:pt x="0" y="1404080"/>
                  </a:lnTo>
                  <a:lnTo>
                    <a:pt x="21622" y="1404080"/>
                  </a:lnTo>
                  <a:lnTo>
                    <a:pt x="21622" y="1413605"/>
                  </a:lnTo>
                  <a:close/>
                  <a:moveTo>
                    <a:pt x="21622" y="1359598"/>
                  </a:moveTo>
                  <a:lnTo>
                    <a:pt x="0" y="1359598"/>
                  </a:lnTo>
                  <a:lnTo>
                    <a:pt x="0" y="1350073"/>
                  </a:lnTo>
                  <a:lnTo>
                    <a:pt x="21622" y="1350073"/>
                  </a:lnTo>
                  <a:lnTo>
                    <a:pt x="21622" y="1359598"/>
                  </a:lnTo>
                  <a:close/>
                  <a:moveTo>
                    <a:pt x="21622" y="1251585"/>
                  </a:moveTo>
                  <a:lnTo>
                    <a:pt x="0" y="1251585"/>
                  </a:lnTo>
                  <a:lnTo>
                    <a:pt x="0" y="1242060"/>
                  </a:lnTo>
                  <a:lnTo>
                    <a:pt x="21622" y="1242060"/>
                  </a:lnTo>
                  <a:lnTo>
                    <a:pt x="21622" y="1251585"/>
                  </a:lnTo>
                  <a:close/>
                  <a:moveTo>
                    <a:pt x="21622" y="1197578"/>
                  </a:moveTo>
                  <a:lnTo>
                    <a:pt x="0" y="1197578"/>
                  </a:lnTo>
                  <a:lnTo>
                    <a:pt x="0" y="1188053"/>
                  </a:lnTo>
                  <a:lnTo>
                    <a:pt x="21622" y="1188053"/>
                  </a:lnTo>
                  <a:lnTo>
                    <a:pt x="21622" y="1197578"/>
                  </a:lnTo>
                  <a:close/>
                  <a:moveTo>
                    <a:pt x="21622" y="1143572"/>
                  </a:moveTo>
                  <a:lnTo>
                    <a:pt x="0" y="1143572"/>
                  </a:lnTo>
                  <a:lnTo>
                    <a:pt x="0" y="1134047"/>
                  </a:lnTo>
                  <a:lnTo>
                    <a:pt x="21622" y="1134047"/>
                  </a:lnTo>
                  <a:lnTo>
                    <a:pt x="21622" y="1143572"/>
                  </a:lnTo>
                  <a:close/>
                  <a:moveTo>
                    <a:pt x="21622" y="1089565"/>
                  </a:moveTo>
                  <a:lnTo>
                    <a:pt x="0" y="1089565"/>
                  </a:lnTo>
                  <a:lnTo>
                    <a:pt x="0" y="1080040"/>
                  </a:lnTo>
                  <a:lnTo>
                    <a:pt x="21622" y="1080040"/>
                  </a:lnTo>
                  <a:lnTo>
                    <a:pt x="21622" y="1089565"/>
                  </a:lnTo>
                  <a:close/>
                  <a:moveTo>
                    <a:pt x="21622" y="981551"/>
                  </a:moveTo>
                  <a:lnTo>
                    <a:pt x="0" y="981551"/>
                  </a:lnTo>
                  <a:lnTo>
                    <a:pt x="0" y="972026"/>
                  </a:lnTo>
                  <a:lnTo>
                    <a:pt x="21622" y="972026"/>
                  </a:lnTo>
                  <a:lnTo>
                    <a:pt x="21622" y="981551"/>
                  </a:lnTo>
                  <a:close/>
                  <a:moveTo>
                    <a:pt x="21622" y="927545"/>
                  </a:moveTo>
                  <a:lnTo>
                    <a:pt x="0" y="927545"/>
                  </a:lnTo>
                  <a:lnTo>
                    <a:pt x="0" y="918020"/>
                  </a:lnTo>
                  <a:lnTo>
                    <a:pt x="21622" y="918020"/>
                  </a:lnTo>
                  <a:lnTo>
                    <a:pt x="21622" y="927545"/>
                  </a:lnTo>
                  <a:close/>
                  <a:moveTo>
                    <a:pt x="21622" y="873538"/>
                  </a:moveTo>
                  <a:lnTo>
                    <a:pt x="0" y="873538"/>
                  </a:lnTo>
                  <a:lnTo>
                    <a:pt x="0" y="864013"/>
                  </a:lnTo>
                  <a:lnTo>
                    <a:pt x="21622" y="864013"/>
                  </a:lnTo>
                  <a:lnTo>
                    <a:pt x="21622" y="873538"/>
                  </a:lnTo>
                  <a:close/>
                  <a:moveTo>
                    <a:pt x="21622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21622" y="810006"/>
                  </a:lnTo>
                  <a:lnTo>
                    <a:pt x="21622" y="819531"/>
                  </a:lnTo>
                  <a:close/>
                  <a:moveTo>
                    <a:pt x="21622" y="711518"/>
                  </a:moveTo>
                  <a:lnTo>
                    <a:pt x="0" y="711518"/>
                  </a:lnTo>
                  <a:lnTo>
                    <a:pt x="0" y="701993"/>
                  </a:lnTo>
                  <a:lnTo>
                    <a:pt x="21622" y="701993"/>
                  </a:lnTo>
                  <a:lnTo>
                    <a:pt x="21622" y="711518"/>
                  </a:lnTo>
                  <a:close/>
                  <a:moveTo>
                    <a:pt x="21622" y="657511"/>
                  </a:moveTo>
                  <a:lnTo>
                    <a:pt x="0" y="657511"/>
                  </a:lnTo>
                  <a:lnTo>
                    <a:pt x="0" y="647986"/>
                  </a:lnTo>
                  <a:lnTo>
                    <a:pt x="21622" y="647986"/>
                  </a:lnTo>
                  <a:lnTo>
                    <a:pt x="21622" y="657511"/>
                  </a:lnTo>
                  <a:close/>
                  <a:moveTo>
                    <a:pt x="21622" y="603599"/>
                  </a:moveTo>
                  <a:lnTo>
                    <a:pt x="0" y="603599"/>
                  </a:lnTo>
                  <a:lnTo>
                    <a:pt x="0" y="594074"/>
                  </a:lnTo>
                  <a:lnTo>
                    <a:pt x="21622" y="594074"/>
                  </a:lnTo>
                  <a:lnTo>
                    <a:pt x="21622" y="603599"/>
                  </a:lnTo>
                  <a:close/>
                  <a:moveTo>
                    <a:pt x="21622" y="549593"/>
                  </a:moveTo>
                  <a:lnTo>
                    <a:pt x="0" y="549593"/>
                  </a:lnTo>
                  <a:lnTo>
                    <a:pt x="0" y="540068"/>
                  </a:lnTo>
                  <a:lnTo>
                    <a:pt x="21622" y="540068"/>
                  </a:lnTo>
                  <a:lnTo>
                    <a:pt x="21622" y="549593"/>
                  </a:lnTo>
                  <a:close/>
                  <a:moveTo>
                    <a:pt x="21622" y="441579"/>
                  </a:moveTo>
                  <a:lnTo>
                    <a:pt x="0" y="441579"/>
                  </a:lnTo>
                  <a:lnTo>
                    <a:pt x="0" y="432054"/>
                  </a:lnTo>
                  <a:lnTo>
                    <a:pt x="21622" y="432054"/>
                  </a:lnTo>
                  <a:lnTo>
                    <a:pt x="21622" y="441579"/>
                  </a:lnTo>
                  <a:close/>
                  <a:moveTo>
                    <a:pt x="21622" y="387572"/>
                  </a:moveTo>
                  <a:lnTo>
                    <a:pt x="0" y="387572"/>
                  </a:lnTo>
                  <a:lnTo>
                    <a:pt x="0" y="378047"/>
                  </a:lnTo>
                  <a:lnTo>
                    <a:pt x="21622" y="378047"/>
                  </a:lnTo>
                  <a:lnTo>
                    <a:pt x="21622" y="387572"/>
                  </a:lnTo>
                  <a:close/>
                  <a:moveTo>
                    <a:pt x="21622" y="333566"/>
                  </a:moveTo>
                  <a:lnTo>
                    <a:pt x="0" y="333566"/>
                  </a:lnTo>
                  <a:lnTo>
                    <a:pt x="0" y="324041"/>
                  </a:lnTo>
                  <a:lnTo>
                    <a:pt x="21622" y="324041"/>
                  </a:lnTo>
                  <a:lnTo>
                    <a:pt x="21622" y="333566"/>
                  </a:lnTo>
                  <a:close/>
                  <a:moveTo>
                    <a:pt x="21622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21622" y="270034"/>
                  </a:lnTo>
                  <a:lnTo>
                    <a:pt x="21622" y="279559"/>
                  </a:lnTo>
                  <a:close/>
                  <a:moveTo>
                    <a:pt x="21622" y="171545"/>
                  </a:moveTo>
                  <a:lnTo>
                    <a:pt x="0" y="171545"/>
                  </a:lnTo>
                  <a:lnTo>
                    <a:pt x="0" y="162020"/>
                  </a:lnTo>
                  <a:lnTo>
                    <a:pt x="21622" y="162020"/>
                  </a:lnTo>
                  <a:lnTo>
                    <a:pt x="21622" y="171545"/>
                  </a:lnTo>
                  <a:close/>
                  <a:moveTo>
                    <a:pt x="21622" y="117538"/>
                  </a:moveTo>
                  <a:lnTo>
                    <a:pt x="0" y="117538"/>
                  </a:lnTo>
                  <a:lnTo>
                    <a:pt x="0" y="108013"/>
                  </a:lnTo>
                  <a:lnTo>
                    <a:pt x="21622" y="108013"/>
                  </a:lnTo>
                  <a:lnTo>
                    <a:pt x="21622" y="117538"/>
                  </a:lnTo>
                  <a:close/>
                  <a:moveTo>
                    <a:pt x="21622" y="63532"/>
                  </a:moveTo>
                  <a:lnTo>
                    <a:pt x="0" y="63532"/>
                  </a:lnTo>
                  <a:lnTo>
                    <a:pt x="0" y="54007"/>
                  </a:lnTo>
                  <a:lnTo>
                    <a:pt x="21622" y="54007"/>
                  </a:lnTo>
                  <a:lnTo>
                    <a:pt x="21622" y="63532"/>
                  </a:lnTo>
                  <a:close/>
                  <a:moveTo>
                    <a:pt x="21622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622" y="0"/>
                  </a:lnTo>
                  <a:lnTo>
                    <a:pt x="21622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8532C51-2AF7-4992-8ADE-E00C2D0447B9}"/>
                </a:ext>
              </a:extLst>
            </p:cNvPr>
            <p:cNvSpPr/>
            <p:nvPr/>
          </p:nvSpPr>
          <p:spPr>
            <a:xfrm>
              <a:off x="3925890" y="944371"/>
              <a:ext cx="38100" cy="4867275"/>
            </a:xfrm>
            <a:custGeom>
              <a:avLst/>
              <a:gdLst>
                <a:gd name="connsiteX0" fmla="*/ 43243 w 38100"/>
                <a:gd name="connsiteY0" fmla="*/ 4869561 h 4867275"/>
                <a:gd name="connsiteX1" fmla="*/ 0 w 38100"/>
                <a:gd name="connsiteY1" fmla="*/ 4869561 h 4867275"/>
                <a:gd name="connsiteX2" fmla="*/ 0 w 38100"/>
                <a:gd name="connsiteY2" fmla="*/ 4860036 h 4867275"/>
                <a:gd name="connsiteX3" fmla="*/ 43243 w 38100"/>
                <a:gd name="connsiteY3" fmla="*/ 4860036 h 4867275"/>
                <a:gd name="connsiteX4" fmla="*/ 43243 w 38100"/>
                <a:gd name="connsiteY4" fmla="*/ 4869561 h 4867275"/>
                <a:gd name="connsiteX5" fmla="*/ 43243 w 38100"/>
                <a:gd name="connsiteY5" fmla="*/ 4599527 h 4867275"/>
                <a:gd name="connsiteX6" fmla="*/ 0 w 38100"/>
                <a:gd name="connsiteY6" fmla="*/ 4599527 h 4867275"/>
                <a:gd name="connsiteX7" fmla="*/ 0 w 38100"/>
                <a:gd name="connsiteY7" fmla="*/ 4590002 h 4867275"/>
                <a:gd name="connsiteX8" fmla="*/ 43243 w 38100"/>
                <a:gd name="connsiteY8" fmla="*/ 4590002 h 4867275"/>
                <a:gd name="connsiteX9" fmla="*/ 43243 w 38100"/>
                <a:gd name="connsiteY9" fmla="*/ 4599527 h 4867275"/>
                <a:gd name="connsiteX10" fmla="*/ 43243 w 38100"/>
                <a:gd name="connsiteY10" fmla="*/ 4329494 h 4867275"/>
                <a:gd name="connsiteX11" fmla="*/ 0 w 38100"/>
                <a:gd name="connsiteY11" fmla="*/ 4329494 h 4867275"/>
                <a:gd name="connsiteX12" fmla="*/ 0 w 38100"/>
                <a:gd name="connsiteY12" fmla="*/ 4319969 h 4867275"/>
                <a:gd name="connsiteX13" fmla="*/ 43243 w 38100"/>
                <a:gd name="connsiteY13" fmla="*/ 4319969 h 4867275"/>
                <a:gd name="connsiteX14" fmla="*/ 43243 w 38100"/>
                <a:gd name="connsiteY14" fmla="*/ 4329494 h 4867275"/>
                <a:gd name="connsiteX15" fmla="*/ 43243 w 38100"/>
                <a:gd name="connsiteY15" fmla="*/ 4059555 h 4867275"/>
                <a:gd name="connsiteX16" fmla="*/ 0 w 38100"/>
                <a:gd name="connsiteY16" fmla="*/ 4059555 h 4867275"/>
                <a:gd name="connsiteX17" fmla="*/ 0 w 38100"/>
                <a:gd name="connsiteY17" fmla="*/ 4050030 h 4867275"/>
                <a:gd name="connsiteX18" fmla="*/ 43243 w 38100"/>
                <a:gd name="connsiteY18" fmla="*/ 4050030 h 4867275"/>
                <a:gd name="connsiteX19" fmla="*/ 43243 w 38100"/>
                <a:gd name="connsiteY19" fmla="*/ 4059555 h 4867275"/>
                <a:gd name="connsiteX20" fmla="*/ 43243 w 38100"/>
                <a:gd name="connsiteY20" fmla="*/ 3519488 h 4867275"/>
                <a:gd name="connsiteX21" fmla="*/ 0 w 38100"/>
                <a:gd name="connsiteY21" fmla="*/ 3519488 h 4867275"/>
                <a:gd name="connsiteX22" fmla="*/ 0 w 38100"/>
                <a:gd name="connsiteY22" fmla="*/ 3509963 h 4867275"/>
                <a:gd name="connsiteX23" fmla="*/ 43243 w 38100"/>
                <a:gd name="connsiteY23" fmla="*/ 3509963 h 4867275"/>
                <a:gd name="connsiteX24" fmla="*/ 43243 w 38100"/>
                <a:gd name="connsiteY24" fmla="*/ 3519488 h 4867275"/>
                <a:gd name="connsiteX25" fmla="*/ 43243 w 38100"/>
                <a:gd name="connsiteY25" fmla="*/ 3249549 h 4867275"/>
                <a:gd name="connsiteX26" fmla="*/ 0 w 38100"/>
                <a:gd name="connsiteY26" fmla="*/ 3249549 h 4867275"/>
                <a:gd name="connsiteX27" fmla="*/ 0 w 38100"/>
                <a:gd name="connsiteY27" fmla="*/ 3240024 h 4867275"/>
                <a:gd name="connsiteX28" fmla="*/ 43243 w 38100"/>
                <a:gd name="connsiteY28" fmla="*/ 3240024 h 4867275"/>
                <a:gd name="connsiteX29" fmla="*/ 43243 w 38100"/>
                <a:gd name="connsiteY29" fmla="*/ 3249549 h 4867275"/>
                <a:gd name="connsiteX30" fmla="*/ 43243 w 38100"/>
                <a:gd name="connsiteY30" fmla="*/ 2979515 h 4867275"/>
                <a:gd name="connsiteX31" fmla="*/ 0 w 38100"/>
                <a:gd name="connsiteY31" fmla="*/ 2979515 h 4867275"/>
                <a:gd name="connsiteX32" fmla="*/ 0 w 38100"/>
                <a:gd name="connsiteY32" fmla="*/ 2969990 h 4867275"/>
                <a:gd name="connsiteX33" fmla="*/ 43243 w 38100"/>
                <a:gd name="connsiteY33" fmla="*/ 2969990 h 4867275"/>
                <a:gd name="connsiteX34" fmla="*/ 43243 w 38100"/>
                <a:gd name="connsiteY34" fmla="*/ 2979515 h 4867275"/>
                <a:gd name="connsiteX35" fmla="*/ 43243 w 38100"/>
                <a:gd name="connsiteY35" fmla="*/ 2709577 h 4867275"/>
                <a:gd name="connsiteX36" fmla="*/ 0 w 38100"/>
                <a:gd name="connsiteY36" fmla="*/ 2709577 h 4867275"/>
                <a:gd name="connsiteX37" fmla="*/ 0 w 38100"/>
                <a:gd name="connsiteY37" fmla="*/ 2700052 h 4867275"/>
                <a:gd name="connsiteX38" fmla="*/ 43243 w 38100"/>
                <a:gd name="connsiteY38" fmla="*/ 2700052 h 4867275"/>
                <a:gd name="connsiteX39" fmla="*/ 43243 w 38100"/>
                <a:gd name="connsiteY39" fmla="*/ 2709577 h 4867275"/>
                <a:gd name="connsiteX40" fmla="*/ 43243 w 38100"/>
                <a:gd name="connsiteY40" fmla="*/ 2169509 h 4867275"/>
                <a:gd name="connsiteX41" fmla="*/ 0 w 38100"/>
                <a:gd name="connsiteY41" fmla="*/ 2169509 h 4867275"/>
                <a:gd name="connsiteX42" fmla="*/ 0 w 38100"/>
                <a:gd name="connsiteY42" fmla="*/ 2159984 h 4867275"/>
                <a:gd name="connsiteX43" fmla="*/ 43243 w 38100"/>
                <a:gd name="connsiteY43" fmla="*/ 2159984 h 4867275"/>
                <a:gd name="connsiteX44" fmla="*/ 43243 w 38100"/>
                <a:gd name="connsiteY44" fmla="*/ 2169509 h 4867275"/>
                <a:gd name="connsiteX45" fmla="*/ 43243 w 38100"/>
                <a:gd name="connsiteY45" fmla="*/ 1899571 h 4867275"/>
                <a:gd name="connsiteX46" fmla="*/ 0 w 38100"/>
                <a:gd name="connsiteY46" fmla="*/ 1899571 h 4867275"/>
                <a:gd name="connsiteX47" fmla="*/ 0 w 38100"/>
                <a:gd name="connsiteY47" fmla="*/ 1890046 h 4867275"/>
                <a:gd name="connsiteX48" fmla="*/ 43243 w 38100"/>
                <a:gd name="connsiteY48" fmla="*/ 1890046 h 4867275"/>
                <a:gd name="connsiteX49" fmla="*/ 43243 w 38100"/>
                <a:gd name="connsiteY49" fmla="*/ 1899571 h 4867275"/>
                <a:gd name="connsiteX50" fmla="*/ 43243 w 38100"/>
                <a:gd name="connsiteY50" fmla="*/ 1629537 h 4867275"/>
                <a:gd name="connsiteX51" fmla="*/ 0 w 38100"/>
                <a:gd name="connsiteY51" fmla="*/ 1629537 h 4867275"/>
                <a:gd name="connsiteX52" fmla="*/ 0 w 38100"/>
                <a:gd name="connsiteY52" fmla="*/ 1620012 h 4867275"/>
                <a:gd name="connsiteX53" fmla="*/ 43243 w 38100"/>
                <a:gd name="connsiteY53" fmla="*/ 1620012 h 4867275"/>
                <a:gd name="connsiteX54" fmla="*/ 43243 w 38100"/>
                <a:gd name="connsiteY54" fmla="*/ 1629537 h 4867275"/>
                <a:gd name="connsiteX55" fmla="*/ 43243 w 38100"/>
                <a:gd name="connsiteY55" fmla="*/ 1359503 h 4867275"/>
                <a:gd name="connsiteX56" fmla="*/ 0 w 38100"/>
                <a:gd name="connsiteY56" fmla="*/ 1359503 h 4867275"/>
                <a:gd name="connsiteX57" fmla="*/ 0 w 38100"/>
                <a:gd name="connsiteY57" fmla="*/ 1349978 h 4867275"/>
                <a:gd name="connsiteX58" fmla="*/ 43243 w 38100"/>
                <a:gd name="connsiteY58" fmla="*/ 1349978 h 4867275"/>
                <a:gd name="connsiteX59" fmla="*/ 43243 w 38100"/>
                <a:gd name="connsiteY59" fmla="*/ 1359503 h 4867275"/>
                <a:gd name="connsiteX60" fmla="*/ 43243 w 38100"/>
                <a:gd name="connsiteY60" fmla="*/ 819531 h 4867275"/>
                <a:gd name="connsiteX61" fmla="*/ 0 w 38100"/>
                <a:gd name="connsiteY61" fmla="*/ 819531 h 4867275"/>
                <a:gd name="connsiteX62" fmla="*/ 0 w 38100"/>
                <a:gd name="connsiteY62" fmla="*/ 810006 h 4867275"/>
                <a:gd name="connsiteX63" fmla="*/ 43243 w 38100"/>
                <a:gd name="connsiteY63" fmla="*/ 810006 h 4867275"/>
                <a:gd name="connsiteX64" fmla="*/ 43243 w 38100"/>
                <a:gd name="connsiteY64" fmla="*/ 819531 h 4867275"/>
                <a:gd name="connsiteX65" fmla="*/ 43243 w 38100"/>
                <a:gd name="connsiteY65" fmla="*/ 549497 h 4867275"/>
                <a:gd name="connsiteX66" fmla="*/ 0 w 38100"/>
                <a:gd name="connsiteY66" fmla="*/ 549497 h 4867275"/>
                <a:gd name="connsiteX67" fmla="*/ 0 w 38100"/>
                <a:gd name="connsiteY67" fmla="*/ 539972 h 4867275"/>
                <a:gd name="connsiteX68" fmla="*/ 43243 w 38100"/>
                <a:gd name="connsiteY68" fmla="*/ 539972 h 4867275"/>
                <a:gd name="connsiteX69" fmla="*/ 43243 w 38100"/>
                <a:gd name="connsiteY69" fmla="*/ 549497 h 4867275"/>
                <a:gd name="connsiteX70" fmla="*/ 43243 w 38100"/>
                <a:gd name="connsiteY70" fmla="*/ 279559 h 4867275"/>
                <a:gd name="connsiteX71" fmla="*/ 0 w 38100"/>
                <a:gd name="connsiteY71" fmla="*/ 279559 h 4867275"/>
                <a:gd name="connsiteX72" fmla="*/ 0 w 38100"/>
                <a:gd name="connsiteY72" fmla="*/ 270034 h 4867275"/>
                <a:gd name="connsiteX73" fmla="*/ 43243 w 38100"/>
                <a:gd name="connsiteY73" fmla="*/ 270034 h 4867275"/>
                <a:gd name="connsiteX74" fmla="*/ 43243 w 38100"/>
                <a:gd name="connsiteY74" fmla="*/ 279559 h 4867275"/>
                <a:gd name="connsiteX75" fmla="*/ 43243 w 38100"/>
                <a:gd name="connsiteY75" fmla="*/ 9525 h 4867275"/>
                <a:gd name="connsiteX76" fmla="*/ 0 w 38100"/>
                <a:gd name="connsiteY76" fmla="*/ 9525 h 4867275"/>
                <a:gd name="connsiteX77" fmla="*/ 0 w 38100"/>
                <a:gd name="connsiteY77" fmla="*/ 0 h 4867275"/>
                <a:gd name="connsiteX78" fmla="*/ 43243 w 38100"/>
                <a:gd name="connsiteY78" fmla="*/ 0 h 4867275"/>
                <a:gd name="connsiteX79" fmla="*/ 43243 w 38100"/>
                <a:gd name="connsiteY79" fmla="*/ 9525 h 486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8100" h="4867275">
                  <a:moveTo>
                    <a:pt x="43243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43243" y="4860036"/>
                  </a:lnTo>
                  <a:lnTo>
                    <a:pt x="43243" y="4869561"/>
                  </a:lnTo>
                  <a:close/>
                  <a:moveTo>
                    <a:pt x="43243" y="4599527"/>
                  </a:moveTo>
                  <a:lnTo>
                    <a:pt x="0" y="4599527"/>
                  </a:lnTo>
                  <a:lnTo>
                    <a:pt x="0" y="4590002"/>
                  </a:lnTo>
                  <a:lnTo>
                    <a:pt x="43243" y="4590002"/>
                  </a:lnTo>
                  <a:lnTo>
                    <a:pt x="43243" y="4599527"/>
                  </a:lnTo>
                  <a:close/>
                  <a:moveTo>
                    <a:pt x="43243" y="4329494"/>
                  </a:moveTo>
                  <a:lnTo>
                    <a:pt x="0" y="4329494"/>
                  </a:lnTo>
                  <a:lnTo>
                    <a:pt x="0" y="4319969"/>
                  </a:lnTo>
                  <a:lnTo>
                    <a:pt x="43243" y="4319969"/>
                  </a:lnTo>
                  <a:lnTo>
                    <a:pt x="43243" y="4329494"/>
                  </a:lnTo>
                  <a:close/>
                  <a:moveTo>
                    <a:pt x="43243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43243" y="4050030"/>
                  </a:lnTo>
                  <a:lnTo>
                    <a:pt x="43243" y="4059555"/>
                  </a:lnTo>
                  <a:close/>
                  <a:moveTo>
                    <a:pt x="43243" y="3519488"/>
                  </a:moveTo>
                  <a:lnTo>
                    <a:pt x="0" y="3519488"/>
                  </a:lnTo>
                  <a:lnTo>
                    <a:pt x="0" y="3509963"/>
                  </a:lnTo>
                  <a:lnTo>
                    <a:pt x="43243" y="3509963"/>
                  </a:lnTo>
                  <a:lnTo>
                    <a:pt x="43243" y="3519488"/>
                  </a:lnTo>
                  <a:close/>
                  <a:moveTo>
                    <a:pt x="43243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43243" y="3240024"/>
                  </a:lnTo>
                  <a:lnTo>
                    <a:pt x="43243" y="3249549"/>
                  </a:lnTo>
                  <a:close/>
                  <a:moveTo>
                    <a:pt x="43243" y="2979515"/>
                  </a:moveTo>
                  <a:lnTo>
                    <a:pt x="0" y="2979515"/>
                  </a:lnTo>
                  <a:lnTo>
                    <a:pt x="0" y="2969990"/>
                  </a:lnTo>
                  <a:lnTo>
                    <a:pt x="43243" y="2969990"/>
                  </a:lnTo>
                  <a:lnTo>
                    <a:pt x="43243" y="2979515"/>
                  </a:lnTo>
                  <a:close/>
                  <a:moveTo>
                    <a:pt x="43243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43243" y="2700052"/>
                  </a:lnTo>
                  <a:lnTo>
                    <a:pt x="43243" y="2709577"/>
                  </a:lnTo>
                  <a:close/>
                  <a:moveTo>
                    <a:pt x="43243" y="2169509"/>
                  </a:moveTo>
                  <a:lnTo>
                    <a:pt x="0" y="2169509"/>
                  </a:lnTo>
                  <a:lnTo>
                    <a:pt x="0" y="2159984"/>
                  </a:lnTo>
                  <a:lnTo>
                    <a:pt x="43243" y="2159984"/>
                  </a:lnTo>
                  <a:lnTo>
                    <a:pt x="43243" y="2169509"/>
                  </a:lnTo>
                  <a:close/>
                  <a:moveTo>
                    <a:pt x="43243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43243" y="1890046"/>
                  </a:lnTo>
                  <a:lnTo>
                    <a:pt x="43243" y="1899571"/>
                  </a:lnTo>
                  <a:close/>
                  <a:moveTo>
                    <a:pt x="43243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43243" y="1620012"/>
                  </a:lnTo>
                  <a:lnTo>
                    <a:pt x="43243" y="1629537"/>
                  </a:lnTo>
                  <a:close/>
                  <a:moveTo>
                    <a:pt x="43243" y="1359503"/>
                  </a:moveTo>
                  <a:lnTo>
                    <a:pt x="0" y="1359503"/>
                  </a:lnTo>
                  <a:lnTo>
                    <a:pt x="0" y="1349978"/>
                  </a:lnTo>
                  <a:lnTo>
                    <a:pt x="43243" y="1349978"/>
                  </a:lnTo>
                  <a:lnTo>
                    <a:pt x="43243" y="1359503"/>
                  </a:lnTo>
                  <a:close/>
                  <a:moveTo>
                    <a:pt x="43243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43243" y="810006"/>
                  </a:lnTo>
                  <a:lnTo>
                    <a:pt x="43243" y="819531"/>
                  </a:lnTo>
                  <a:close/>
                  <a:moveTo>
                    <a:pt x="43243" y="549497"/>
                  </a:moveTo>
                  <a:lnTo>
                    <a:pt x="0" y="549497"/>
                  </a:lnTo>
                  <a:lnTo>
                    <a:pt x="0" y="539972"/>
                  </a:lnTo>
                  <a:lnTo>
                    <a:pt x="43243" y="539972"/>
                  </a:lnTo>
                  <a:lnTo>
                    <a:pt x="43243" y="549497"/>
                  </a:lnTo>
                  <a:close/>
                  <a:moveTo>
                    <a:pt x="43243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43243" y="270034"/>
                  </a:lnTo>
                  <a:lnTo>
                    <a:pt x="43243" y="279559"/>
                  </a:lnTo>
                  <a:close/>
                  <a:moveTo>
                    <a:pt x="43243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43243" y="0"/>
                  </a:lnTo>
                  <a:lnTo>
                    <a:pt x="43243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CC72E92-988D-4AEC-9E47-6734E866D052}"/>
                </a:ext>
              </a:extLst>
            </p:cNvPr>
            <p:cNvSpPr/>
            <p:nvPr/>
          </p:nvSpPr>
          <p:spPr>
            <a:xfrm>
              <a:off x="3909697" y="668337"/>
              <a:ext cx="66675" cy="5419725"/>
            </a:xfrm>
            <a:custGeom>
              <a:avLst/>
              <a:gdLst>
                <a:gd name="connsiteX0" fmla="*/ 21622 w 66675"/>
                <a:gd name="connsiteY0" fmla="*/ 5400008 h 5419725"/>
                <a:gd name="connsiteX1" fmla="*/ 21622 w 66675"/>
                <a:gd name="connsiteY1" fmla="*/ 5421630 h 5419725"/>
                <a:gd name="connsiteX2" fmla="*/ 0 w 66675"/>
                <a:gd name="connsiteY2" fmla="*/ 5416201 h 5419725"/>
                <a:gd name="connsiteX3" fmla="*/ 0 w 66675"/>
                <a:gd name="connsiteY3" fmla="*/ 5405438 h 5419725"/>
                <a:gd name="connsiteX4" fmla="*/ 21622 w 66675"/>
                <a:gd name="connsiteY4" fmla="*/ 5400008 h 5419725"/>
                <a:gd name="connsiteX5" fmla="*/ 54007 w 66675"/>
                <a:gd name="connsiteY5" fmla="*/ 5400008 h 5419725"/>
                <a:gd name="connsiteX6" fmla="*/ 54007 w 66675"/>
                <a:gd name="connsiteY6" fmla="*/ 5421630 h 5419725"/>
                <a:gd name="connsiteX7" fmla="*/ 75629 w 66675"/>
                <a:gd name="connsiteY7" fmla="*/ 5416201 h 5419725"/>
                <a:gd name="connsiteX8" fmla="*/ 75629 w 66675"/>
                <a:gd name="connsiteY8" fmla="*/ 5405438 h 5419725"/>
                <a:gd name="connsiteX9" fmla="*/ 54007 w 66675"/>
                <a:gd name="connsiteY9" fmla="*/ 5400008 h 5419725"/>
                <a:gd name="connsiteX10" fmla="*/ 0 w 66675"/>
                <a:gd name="connsiteY10" fmla="*/ 4055364 h 5419725"/>
                <a:gd name="connsiteX11" fmla="*/ 0 w 66675"/>
                <a:gd name="connsiteY11" fmla="*/ 4066128 h 5419725"/>
                <a:gd name="connsiteX12" fmla="*/ 21622 w 66675"/>
                <a:gd name="connsiteY12" fmla="*/ 4071557 h 5419725"/>
                <a:gd name="connsiteX13" fmla="*/ 21622 w 66675"/>
                <a:gd name="connsiteY13" fmla="*/ 4049935 h 5419725"/>
                <a:gd name="connsiteX14" fmla="*/ 0 w 66675"/>
                <a:gd name="connsiteY14" fmla="*/ 4055364 h 5419725"/>
                <a:gd name="connsiteX15" fmla="*/ 54007 w 66675"/>
                <a:gd name="connsiteY15" fmla="*/ 4050030 h 5419725"/>
                <a:gd name="connsiteX16" fmla="*/ 54007 w 66675"/>
                <a:gd name="connsiteY16" fmla="*/ 4071652 h 5419725"/>
                <a:gd name="connsiteX17" fmla="*/ 75629 w 66675"/>
                <a:gd name="connsiteY17" fmla="*/ 4066223 h 5419725"/>
                <a:gd name="connsiteX18" fmla="*/ 75629 w 66675"/>
                <a:gd name="connsiteY18" fmla="*/ 4055459 h 5419725"/>
                <a:gd name="connsiteX19" fmla="*/ 54007 w 66675"/>
                <a:gd name="connsiteY19" fmla="*/ 4050030 h 5419725"/>
                <a:gd name="connsiteX20" fmla="*/ 0 w 66675"/>
                <a:gd name="connsiteY20" fmla="*/ 2705386 h 5419725"/>
                <a:gd name="connsiteX21" fmla="*/ 0 w 66675"/>
                <a:gd name="connsiteY21" fmla="*/ 2716149 h 5419725"/>
                <a:gd name="connsiteX22" fmla="*/ 21622 w 66675"/>
                <a:gd name="connsiteY22" fmla="*/ 2721578 h 5419725"/>
                <a:gd name="connsiteX23" fmla="*/ 21622 w 66675"/>
                <a:gd name="connsiteY23" fmla="*/ 2699957 h 5419725"/>
                <a:gd name="connsiteX24" fmla="*/ 0 w 66675"/>
                <a:gd name="connsiteY24" fmla="*/ 2705386 h 5419725"/>
                <a:gd name="connsiteX25" fmla="*/ 54007 w 66675"/>
                <a:gd name="connsiteY25" fmla="*/ 2699957 h 5419725"/>
                <a:gd name="connsiteX26" fmla="*/ 54007 w 66675"/>
                <a:gd name="connsiteY26" fmla="*/ 2721578 h 5419725"/>
                <a:gd name="connsiteX27" fmla="*/ 75629 w 66675"/>
                <a:gd name="connsiteY27" fmla="*/ 2716149 h 5419725"/>
                <a:gd name="connsiteX28" fmla="*/ 75629 w 66675"/>
                <a:gd name="connsiteY28" fmla="*/ 2705386 h 5419725"/>
                <a:gd name="connsiteX29" fmla="*/ 54007 w 66675"/>
                <a:gd name="connsiteY29" fmla="*/ 2699957 h 5419725"/>
                <a:gd name="connsiteX30" fmla="*/ 0 w 66675"/>
                <a:gd name="connsiteY30" fmla="*/ 1355408 h 5419725"/>
                <a:gd name="connsiteX31" fmla="*/ 0 w 66675"/>
                <a:gd name="connsiteY31" fmla="*/ 1366171 h 5419725"/>
                <a:gd name="connsiteX32" fmla="*/ 21622 w 66675"/>
                <a:gd name="connsiteY32" fmla="*/ 1371600 h 5419725"/>
                <a:gd name="connsiteX33" fmla="*/ 21622 w 66675"/>
                <a:gd name="connsiteY33" fmla="*/ 1349978 h 5419725"/>
                <a:gd name="connsiteX34" fmla="*/ 0 w 66675"/>
                <a:gd name="connsiteY34" fmla="*/ 1355408 h 5419725"/>
                <a:gd name="connsiteX35" fmla="*/ 54007 w 66675"/>
                <a:gd name="connsiteY35" fmla="*/ 1349978 h 5419725"/>
                <a:gd name="connsiteX36" fmla="*/ 54007 w 66675"/>
                <a:gd name="connsiteY36" fmla="*/ 1371600 h 5419725"/>
                <a:gd name="connsiteX37" fmla="*/ 75629 w 66675"/>
                <a:gd name="connsiteY37" fmla="*/ 1366171 h 5419725"/>
                <a:gd name="connsiteX38" fmla="*/ 75629 w 66675"/>
                <a:gd name="connsiteY38" fmla="*/ 1355408 h 5419725"/>
                <a:gd name="connsiteX39" fmla="*/ 54007 w 66675"/>
                <a:gd name="connsiteY39" fmla="*/ 1349978 h 5419725"/>
                <a:gd name="connsiteX40" fmla="*/ 0 w 66675"/>
                <a:gd name="connsiteY40" fmla="*/ 5429 h 5419725"/>
                <a:gd name="connsiteX41" fmla="*/ 0 w 66675"/>
                <a:gd name="connsiteY41" fmla="*/ 16193 h 5419725"/>
                <a:gd name="connsiteX42" fmla="*/ 21622 w 66675"/>
                <a:gd name="connsiteY42" fmla="*/ 21622 h 5419725"/>
                <a:gd name="connsiteX43" fmla="*/ 21622 w 66675"/>
                <a:gd name="connsiteY43" fmla="*/ 0 h 5419725"/>
                <a:gd name="connsiteX44" fmla="*/ 0 w 66675"/>
                <a:gd name="connsiteY44" fmla="*/ 5429 h 5419725"/>
                <a:gd name="connsiteX45" fmla="*/ 54007 w 66675"/>
                <a:gd name="connsiteY45" fmla="*/ 0 h 5419725"/>
                <a:gd name="connsiteX46" fmla="*/ 54007 w 66675"/>
                <a:gd name="connsiteY46" fmla="*/ 21622 h 5419725"/>
                <a:gd name="connsiteX47" fmla="*/ 75629 w 66675"/>
                <a:gd name="connsiteY47" fmla="*/ 16193 h 5419725"/>
                <a:gd name="connsiteX48" fmla="*/ 75629 w 66675"/>
                <a:gd name="connsiteY48" fmla="*/ 5429 h 5419725"/>
                <a:gd name="connsiteX49" fmla="*/ 54007 w 66675"/>
                <a:gd name="connsiteY49" fmla="*/ 0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6675" h="5419725">
                  <a:moveTo>
                    <a:pt x="21622" y="5400008"/>
                  </a:moveTo>
                  <a:lnTo>
                    <a:pt x="21622" y="5421630"/>
                  </a:lnTo>
                  <a:lnTo>
                    <a:pt x="0" y="5416201"/>
                  </a:lnTo>
                  <a:lnTo>
                    <a:pt x="0" y="5405438"/>
                  </a:lnTo>
                  <a:lnTo>
                    <a:pt x="21622" y="5400008"/>
                  </a:lnTo>
                  <a:close/>
                  <a:moveTo>
                    <a:pt x="54007" y="5400008"/>
                  </a:moveTo>
                  <a:lnTo>
                    <a:pt x="54007" y="5421630"/>
                  </a:lnTo>
                  <a:lnTo>
                    <a:pt x="75629" y="5416201"/>
                  </a:lnTo>
                  <a:lnTo>
                    <a:pt x="75629" y="5405438"/>
                  </a:lnTo>
                  <a:lnTo>
                    <a:pt x="54007" y="5400008"/>
                  </a:lnTo>
                  <a:close/>
                  <a:moveTo>
                    <a:pt x="0" y="4055364"/>
                  </a:moveTo>
                  <a:lnTo>
                    <a:pt x="0" y="4066128"/>
                  </a:lnTo>
                  <a:lnTo>
                    <a:pt x="21622" y="4071557"/>
                  </a:lnTo>
                  <a:lnTo>
                    <a:pt x="21622" y="4049935"/>
                  </a:lnTo>
                  <a:lnTo>
                    <a:pt x="0" y="4055364"/>
                  </a:lnTo>
                  <a:close/>
                  <a:moveTo>
                    <a:pt x="54007" y="4050030"/>
                  </a:moveTo>
                  <a:lnTo>
                    <a:pt x="54007" y="4071652"/>
                  </a:lnTo>
                  <a:lnTo>
                    <a:pt x="75629" y="4066223"/>
                  </a:lnTo>
                  <a:lnTo>
                    <a:pt x="75629" y="4055459"/>
                  </a:lnTo>
                  <a:lnTo>
                    <a:pt x="54007" y="4050030"/>
                  </a:lnTo>
                  <a:close/>
                  <a:moveTo>
                    <a:pt x="0" y="2705386"/>
                  </a:moveTo>
                  <a:lnTo>
                    <a:pt x="0" y="2716149"/>
                  </a:lnTo>
                  <a:lnTo>
                    <a:pt x="21622" y="2721578"/>
                  </a:lnTo>
                  <a:lnTo>
                    <a:pt x="21622" y="2699957"/>
                  </a:lnTo>
                  <a:lnTo>
                    <a:pt x="0" y="2705386"/>
                  </a:lnTo>
                  <a:close/>
                  <a:moveTo>
                    <a:pt x="54007" y="2699957"/>
                  </a:moveTo>
                  <a:lnTo>
                    <a:pt x="54007" y="2721578"/>
                  </a:lnTo>
                  <a:lnTo>
                    <a:pt x="75629" y="2716149"/>
                  </a:lnTo>
                  <a:lnTo>
                    <a:pt x="75629" y="2705386"/>
                  </a:lnTo>
                  <a:lnTo>
                    <a:pt x="54007" y="2699957"/>
                  </a:lnTo>
                  <a:close/>
                  <a:moveTo>
                    <a:pt x="0" y="1355408"/>
                  </a:moveTo>
                  <a:lnTo>
                    <a:pt x="0" y="1366171"/>
                  </a:lnTo>
                  <a:lnTo>
                    <a:pt x="21622" y="1371600"/>
                  </a:lnTo>
                  <a:lnTo>
                    <a:pt x="21622" y="1349978"/>
                  </a:lnTo>
                  <a:lnTo>
                    <a:pt x="0" y="1355408"/>
                  </a:lnTo>
                  <a:close/>
                  <a:moveTo>
                    <a:pt x="54007" y="1349978"/>
                  </a:moveTo>
                  <a:lnTo>
                    <a:pt x="54007" y="1371600"/>
                  </a:lnTo>
                  <a:lnTo>
                    <a:pt x="75629" y="1366171"/>
                  </a:lnTo>
                  <a:lnTo>
                    <a:pt x="75629" y="1355408"/>
                  </a:lnTo>
                  <a:lnTo>
                    <a:pt x="54007" y="1349978"/>
                  </a:lnTo>
                  <a:close/>
                  <a:moveTo>
                    <a:pt x="0" y="5429"/>
                  </a:moveTo>
                  <a:lnTo>
                    <a:pt x="0" y="16193"/>
                  </a:lnTo>
                  <a:lnTo>
                    <a:pt x="21622" y="21622"/>
                  </a:lnTo>
                  <a:lnTo>
                    <a:pt x="21622" y="0"/>
                  </a:lnTo>
                  <a:lnTo>
                    <a:pt x="0" y="5429"/>
                  </a:lnTo>
                  <a:close/>
                  <a:moveTo>
                    <a:pt x="54007" y="0"/>
                  </a:moveTo>
                  <a:lnTo>
                    <a:pt x="54007" y="21622"/>
                  </a:lnTo>
                  <a:lnTo>
                    <a:pt x="75629" y="16193"/>
                  </a:lnTo>
                  <a:lnTo>
                    <a:pt x="75629" y="5429"/>
                  </a:lnTo>
                  <a:lnTo>
                    <a:pt x="540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7408768-7DA4-4EA7-8CBF-2DD856230D27}"/>
              </a:ext>
            </a:extLst>
          </p:cNvPr>
          <p:cNvCxnSpPr/>
          <p:nvPr/>
        </p:nvCxnSpPr>
        <p:spPr>
          <a:xfrm>
            <a:off x="942140" y="210169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C55E613-0BD9-4C89-AA73-71183E0EB69C}"/>
              </a:ext>
            </a:extLst>
          </p:cNvPr>
          <p:cNvCxnSpPr/>
          <p:nvPr/>
        </p:nvCxnSpPr>
        <p:spPr>
          <a:xfrm>
            <a:off x="10062445" y="524029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032638A-30B7-412B-A0ED-82FF4BF1D1B0}"/>
              </a:ext>
            </a:extLst>
          </p:cNvPr>
          <p:cNvCxnSpPr/>
          <p:nvPr/>
        </p:nvCxnSpPr>
        <p:spPr>
          <a:xfrm>
            <a:off x="11163585" y="3278738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38A57A9-86E1-4E6B-915F-D0ECD2C1B105}"/>
              </a:ext>
            </a:extLst>
          </p:cNvPr>
          <p:cNvCxnSpPr/>
          <p:nvPr/>
        </p:nvCxnSpPr>
        <p:spPr>
          <a:xfrm>
            <a:off x="1466326" y="3349532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64DE4177-04CC-4C69-A56F-59B887807857}"/>
              </a:ext>
            </a:extLst>
          </p:cNvPr>
          <p:cNvSpPr/>
          <p:nvPr/>
        </p:nvSpPr>
        <p:spPr>
          <a:xfrm>
            <a:off x="2118925" y="2273300"/>
            <a:ext cx="7943520" cy="2458890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C821FF6-2277-41D6-9F9F-4BF638364763}"/>
              </a:ext>
            </a:extLst>
          </p:cNvPr>
          <p:cNvSpPr/>
          <p:nvPr/>
        </p:nvSpPr>
        <p:spPr>
          <a:xfrm rot="10800000" flipH="1" flipV="1">
            <a:off x="2116048" y="4487181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51F476FE-F18A-4B61-8B61-9E6B0E7603DD}"/>
              </a:ext>
            </a:extLst>
          </p:cNvPr>
          <p:cNvSpPr/>
          <p:nvPr/>
        </p:nvSpPr>
        <p:spPr>
          <a:xfrm rot="10800000">
            <a:off x="9789948" y="2273300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80BB6B-610D-4887-B720-C1CD71714A43}"/>
              </a:ext>
            </a:extLst>
          </p:cNvPr>
          <p:cNvSpPr txBox="1"/>
          <p:nvPr/>
        </p:nvSpPr>
        <p:spPr>
          <a:xfrm>
            <a:off x="2691709" y="1310526"/>
            <a:ext cx="6808582" cy="1487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800" b="1" dirty="0">
                <a:ln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57000"/>
                        </a:schemeClr>
                      </a:gs>
                      <a:gs pos="69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sym typeface="+mn-ea"/>
              </a:rPr>
              <a:t>PART ONE</a:t>
            </a:r>
            <a:endParaRPr lang="zh-CN" altLang="en-US" sz="8800" b="1" dirty="0">
              <a:ln>
                <a:gradFill>
                  <a:gsLst>
                    <a:gs pos="0">
                      <a:schemeClr val="accent1">
                        <a:lumMod val="45000"/>
                        <a:lumOff val="55000"/>
                        <a:alpha val="57000"/>
                      </a:schemeClr>
                    </a:gs>
                    <a:gs pos="69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sym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910B65-28AC-4A4C-A072-37A7C3E38652}"/>
              </a:ext>
            </a:extLst>
          </p:cNvPr>
          <p:cNvSpPr/>
          <p:nvPr/>
        </p:nvSpPr>
        <p:spPr>
          <a:xfrm>
            <a:off x="3014522" y="2027287"/>
            <a:ext cx="2230098" cy="2565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3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pitchFamily="18" charset="-122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9E65F0B-342D-4BC6-B60B-E38B472145C3}"/>
              </a:ext>
            </a:extLst>
          </p:cNvPr>
          <p:cNvCxnSpPr/>
          <p:nvPr/>
        </p:nvCxnSpPr>
        <p:spPr>
          <a:xfrm>
            <a:off x="5320820" y="2623366"/>
            <a:ext cx="0" cy="1769509"/>
          </a:xfrm>
          <a:prstGeom prst="line">
            <a:avLst/>
          </a:prstGeom>
          <a:ln>
            <a:solidFill>
              <a:schemeClr val="accent3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7E1E5659-8BAB-4C96-8AEC-3E3AAF527ED7}"/>
              </a:ext>
            </a:extLst>
          </p:cNvPr>
          <p:cNvSpPr/>
          <p:nvPr/>
        </p:nvSpPr>
        <p:spPr>
          <a:xfrm>
            <a:off x="5493319" y="2543353"/>
            <a:ext cx="4461868" cy="1767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Requirement Analysis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71EDE7F-CB8E-402A-9F4B-C73AB1312F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68" y="2181541"/>
            <a:ext cx="2827823" cy="17535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CCF5A5D-286F-46E7-AA49-F84DF24C7C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364" y="4657212"/>
            <a:ext cx="2827823" cy="1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89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1A09CD6A-089E-4B7F-978E-340BF38185C7}"/>
              </a:ext>
            </a:extLst>
          </p:cNvPr>
          <p:cNvSpPr/>
          <p:nvPr/>
        </p:nvSpPr>
        <p:spPr>
          <a:xfrm>
            <a:off x="442912" y="2618129"/>
            <a:ext cx="11292987" cy="3488916"/>
          </a:xfrm>
          <a:prstGeom prst="rect">
            <a:avLst/>
          </a:prstGeom>
          <a:gradFill flip="none" rotWithShape="1">
            <a:gsLst>
              <a:gs pos="50000">
                <a:srgbClr val="0C0488">
                  <a:alpha val="38000"/>
                </a:srgbClr>
              </a:gs>
              <a:gs pos="0">
                <a:schemeClr val="accent3">
                  <a:lumMod val="27000"/>
                </a:schemeClr>
              </a:gs>
              <a:gs pos="100000">
                <a:schemeClr val="accent3">
                  <a:lumMod val="53000"/>
                </a:scheme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2">
                    <a:alpha val="93000"/>
                  </a:schemeClr>
                </a:gs>
                <a:gs pos="100000">
                  <a:schemeClr val="accent2">
                    <a:alpha val="42000"/>
                  </a:schemeClr>
                </a:gs>
                <a:gs pos="53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endParaRPr lang="zh-CN" altLang="en-US" sz="1400" dirty="0">
              <a:blipFill dpi="0" rotWithShape="1">
                <a:blip r:embed="rId2"/>
                <a:srcRect/>
                <a:tile tx="0" ty="0" sx="100000" sy="100000" flip="y" algn="b"/>
              </a:blipFill>
              <a:effectLst>
                <a:outerShdw blurRad="266700" sx="102000" sy="102000" algn="ctr" rotWithShape="0">
                  <a:prstClr val="black">
                    <a:alpha val="47000"/>
                  </a:prstClr>
                </a:outerShdw>
              </a:effectLst>
              <a:latin typeface="阿里巴巴普惠体 R"/>
              <a:ea typeface="阿里巴巴普惠体 R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5C769F-F33F-4D71-A683-8CFE75F8E84D}"/>
              </a:ext>
            </a:extLst>
          </p:cNvPr>
          <p:cNvGrpSpPr/>
          <p:nvPr/>
        </p:nvGrpSpPr>
        <p:grpSpPr>
          <a:xfrm>
            <a:off x="0" y="2609715"/>
            <a:ext cx="12192467" cy="4256253"/>
            <a:chOff x="0" y="2609715"/>
            <a:chExt cx="12192467" cy="4256253"/>
          </a:xfrm>
        </p:grpSpPr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5B830E5F-B9C0-4F67-87F5-B6707C0CA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7" r="41028" b="43439"/>
            <a:stretch/>
          </p:blipFill>
          <p:spPr>
            <a:xfrm flipH="1">
              <a:off x="0" y="2774741"/>
              <a:ext cx="5495319" cy="4091227"/>
            </a:xfrm>
            <a:custGeom>
              <a:avLst/>
              <a:gdLst>
                <a:gd name="connsiteX0" fmla="*/ 5495319 w 5495319"/>
                <a:gd name="connsiteY0" fmla="*/ 0 h 4091227"/>
                <a:gd name="connsiteX1" fmla="*/ 0 w 5495319"/>
                <a:gd name="connsiteY1" fmla="*/ 0 h 4091227"/>
                <a:gd name="connsiteX2" fmla="*/ 0 w 5495319"/>
                <a:gd name="connsiteY2" fmla="*/ 4091227 h 4091227"/>
                <a:gd name="connsiteX3" fmla="*/ 5495319 w 5495319"/>
                <a:gd name="connsiteY3" fmla="*/ 4091227 h 409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95319" h="4091227">
                  <a:moveTo>
                    <a:pt x="5495319" y="0"/>
                  </a:moveTo>
                  <a:lnTo>
                    <a:pt x="0" y="0"/>
                  </a:lnTo>
                  <a:lnTo>
                    <a:pt x="0" y="4091227"/>
                  </a:lnTo>
                  <a:lnTo>
                    <a:pt x="5495319" y="4091227"/>
                  </a:lnTo>
                  <a:close/>
                </a:path>
              </a:pathLst>
            </a:custGeom>
            <a:effectLst>
              <a:outerShdw blurRad="317500" dist="635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E97EA1A5-FAFB-43AD-BFE0-FD361C146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7" r="51117" b="41449"/>
            <a:stretch/>
          </p:blipFill>
          <p:spPr>
            <a:xfrm>
              <a:off x="7637347" y="2609715"/>
              <a:ext cx="4555120" cy="4248285"/>
            </a:xfrm>
            <a:custGeom>
              <a:avLst/>
              <a:gdLst>
                <a:gd name="connsiteX0" fmla="*/ 0 w 4555120"/>
                <a:gd name="connsiteY0" fmla="*/ 0 h 4248285"/>
                <a:gd name="connsiteX1" fmla="*/ 4555120 w 4555120"/>
                <a:gd name="connsiteY1" fmla="*/ 0 h 4248285"/>
                <a:gd name="connsiteX2" fmla="*/ 4555120 w 4555120"/>
                <a:gd name="connsiteY2" fmla="*/ 4248285 h 4248285"/>
                <a:gd name="connsiteX3" fmla="*/ 0 w 4555120"/>
                <a:gd name="connsiteY3" fmla="*/ 4248285 h 424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120" h="4248285">
                  <a:moveTo>
                    <a:pt x="0" y="0"/>
                  </a:moveTo>
                  <a:lnTo>
                    <a:pt x="4555120" y="0"/>
                  </a:lnTo>
                  <a:lnTo>
                    <a:pt x="4555120" y="4248285"/>
                  </a:lnTo>
                  <a:lnTo>
                    <a:pt x="0" y="4248285"/>
                  </a:lnTo>
                  <a:close/>
                </a:path>
              </a:pathLst>
            </a:custGeom>
            <a:effectLst>
              <a:outerShdw blurRad="317500" dist="635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</p:pic>
      </p:grpSp>
      <p:sp>
        <p:nvSpPr>
          <p:cNvPr id="30" name="标题 29">
            <a:extLst>
              <a:ext uri="{FF2B5EF4-FFF2-40B4-BE49-F238E27FC236}">
                <a16:creationId xmlns:a16="http://schemas.microsoft.com/office/drawing/2014/main" id="{13107502-0BA8-4208-9172-369A2B015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173" y="493873"/>
            <a:ext cx="3653653" cy="417358"/>
          </a:xfr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Get requirements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BC6D07B-36C7-490E-BD42-095799B9F8A0}"/>
              </a:ext>
            </a:extLst>
          </p:cNvPr>
          <p:cNvGrpSpPr/>
          <p:nvPr/>
        </p:nvGrpSpPr>
        <p:grpSpPr>
          <a:xfrm>
            <a:off x="743969" y="651272"/>
            <a:ext cx="4036563" cy="170656"/>
            <a:chOff x="-311150" y="727472"/>
            <a:chExt cx="4036563" cy="170656"/>
          </a:xfrm>
        </p:grpSpPr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B94EE71-95EB-40A8-8D72-6D5031CF1A4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1893DDCE-DF6B-45BE-83DD-4D01AA04B37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E4DBD4-45A0-4E83-91D1-98E4314E250E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C966413-DBEE-47E4-8CA8-BF3B75E57BCA}"/>
              </a:ext>
            </a:extLst>
          </p:cNvPr>
          <p:cNvGrpSpPr/>
          <p:nvPr/>
        </p:nvGrpSpPr>
        <p:grpSpPr>
          <a:xfrm flipH="1">
            <a:off x="7411469" y="651272"/>
            <a:ext cx="4036563" cy="170656"/>
            <a:chOff x="-311150" y="727472"/>
            <a:chExt cx="4036563" cy="170656"/>
          </a:xfrm>
        </p:grpSpPr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DD18C5EC-5130-4228-889D-2BE880B22D1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49A76006-6A16-4C3E-B7F7-6A9FD8E8071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37239598-B902-4302-96DB-86EB1E39366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BBC55B3-5CED-4AA1-A36A-D349F0E42D03}"/>
              </a:ext>
            </a:extLst>
          </p:cNvPr>
          <p:cNvGrpSpPr/>
          <p:nvPr/>
        </p:nvGrpSpPr>
        <p:grpSpPr>
          <a:xfrm>
            <a:off x="1909911" y="2899597"/>
            <a:ext cx="7959746" cy="2763686"/>
            <a:chOff x="1776725" y="2899597"/>
            <a:chExt cx="7959746" cy="2763686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8FF0724-D1EC-4802-AC44-3EEF124C01AE}"/>
                </a:ext>
              </a:extLst>
            </p:cNvPr>
            <p:cNvSpPr/>
            <p:nvPr/>
          </p:nvSpPr>
          <p:spPr>
            <a:xfrm>
              <a:off x="2180684" y="2899597"/>
              <a:ext cx="1955023" cy="47607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>
              <a:outerShdw blurRad="190500" dist="635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r>
                <a:rPr lang="en-US" altLang="zh-CN" sz="1100" b="1" spc="30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Functional requirements</a:t>
              </a:r>
              <a:endParaRPr lang="zh-CN" altLang="en-US" sz="11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7527CCB-6C73-4057-AA94-CCA2647BBB9F}"/>
                </a:ext>
              </a:extLst>
            </p:cNvPr>
            <p:cNvSpPr txBox="1"/>
            <p:nvPr/>
          </p:nvSpPr>
          <p:spPr>
            <a:xfrm>
              <a:off x="1776725" y="3669983"/>
              <a:ext cx="2683712" cy="1465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spc="300" dirty="0">
                  <a:latin typeface="+mj-ea"/>
                  <a:ea typeface="+mj-ea"/>
                </a:rPr>
                <a:t>Enter the bill amount and tip percentage to calculate the total amount</a:t>
              </a:r>
              <a:endParaRPr lang="zh-CN" altLang="en-US" sz="1400" spc="300" dirty="0">
                <a:latin typeface="+mj-ea"/>
                <a:ea typeface="+mj-ea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C82D776B-98AA-4693-9029-A33994715153}"/>
                </a:ext>
              </a:extLst>
            </p:cNvPr>
            <p:cNvSpPr/>
            <p:nvPr/>
          </p:nvSpPr>
          <p:spPr>
            <a:xfrm>
              <a:off x="5614221" y="2997918"/>
              <a:ext cx="1353593" cy="259675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>
              <a:outerShdw blurRad="190500" dist="635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Who will use it?</a:t>
              </a: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912997A4-160D-40E3-82C9-A265D53F3AE9}"/>
                </a:ext>
              </a:extLst>
            </p:cNvPr>
            <p:cNvSpPr/>
            <p:nvPr/>
          </p:nvSpPr>
          <p:spPr>
            <a:xfrm>
              <a:off x="8455659" y="2966029"/>
              <a:ext cx="720000" cy="302955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>
              <a:outerShdw blurRad="190500" dist="635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+mj-ea"/>
                </a:rPr>
                <a:t>result</a:t>
              </a:r>
              <a:endParaRPr lang="zh-CN" altLang="en-US" sz="1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9DF6398-0F1E-4C78-A96B-60C7AECB6B4E}"/>
                </a:ext>
              </a:extLst>
            </p:cNvPr>
            <p:cNvSpPr txBox="1"/>
            <p:nvPr/>
          </p:nvSpPr>
          <p:spPr>
            <a:xfrm>
              <a:off x="7894847" y="3637728"/>
              <a:ext cx="1841624" cy="2025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1400" spc="300" dirty="0">
                  <a:latin typeface="+mj-ea"/>
                  <a:ea typeface="+mj-ea"/>
                </a:rPr>
                <a:t>Input: bill amount, percentage</a:t>
              </a:r>
            </a:p>
            <a:p>
              <a:pPr algn="ctr">
                <a:lnSpc>
                  <a:spcPct val="130000"/>
                </a:lnSpc>
                <a:defRPr/>
              </a:pPr>
              <a:endParaRPr lang="en-US" altLang="zh-CN" sz="1400" spc="3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  <a:defRPr/>
              </a:pPr>
              <a:r>
                <a:rPr lang="en-US" altLang="zh-CN" sz="1400" spc="300" dirty="0">
                  <a:latin typeface="+mj-ea"/>
                  <a:ea typeface="+mj-ea"/>
                </a:rPr>
                <a:t>Output: Tip amount, total bill amount</a:t>
              </a:r>
              <a:endParaRPr lang="zh-CN" altLang="en-US" sz="1400" spc="300" dirty="0">
                <a:latin typeface="+mj-ea"/>
                <a:ea typeface="+mj-ea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B90B2B1-793A-4B86-9536-21B2E920BE04}"/>
                </a:ext>
              </a:extLst>
            </p:cNvPr>
            <p:cNvSpPr txBox="1"/>
            <p:nvPr/>
          </p:nvSpPr>
          <p:spPr>
            <a:xfrm>
              <a:off x="5513319" y="3637382"/>
              <a:ext cx="1675789" cy="2025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1400" spc="300" dirty="0">
                  <a:latin typeface="+mj-ea"/>
                  <a:ea typeface="+mj-ea"/>
                </a:rPr>
                <a:t>Employees and customers checking out in restaurants, cafes, etc.</a:t>
              </a:r>
              <a:endParaRPr lang="zh-CN" altLang="en-US" sz="1400" spc="300" dirty="0">
                <a:latin typeface="+mj-ea"/>
                <a:ea typeface="+mj-ea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996AAE43-7E72-4220-A87F-5E4854854150}"/>
                </a:ext>
              </a:extLst>
            </p:cNvPr>
            <p:cNvGrpSpPr/>
            <p:nvPr/>
          </p:nvGrpSpPr>
          <p:grpSpPr>
            <a:xfrm>
              <a:off x="4653776" y="2935621"/>
              <a:ext cx="304890" cy="257653"/>
              <a:chOff x="6623880" y="3325924"/>
              <a:chExt cx="392228" cy="331460"/>
            </a:xfrm>
          </p:grpSpPr>
          <p:sp>
            <p:nvSpPr>
              <p:cNvPr id="36" name="菱形 35">
                <a:extLst>
                  <a:ext uri="{FF2B5EF4-FFF2-40B4-BE49-F238E27FC236}">
                    <a16:creationId xmlns:a16="http://schemas.microsoft.com/office/drawing/2014/main" id="{A4E21E4E-4DA6-47AA-9B51-5FADD98431AD}"/>
                  </a:ext>
                </a:extLst>
              </p:cNvPr>
              <p:cNvSpPr/>
              <p:nvPr/>
            </p:nvSpPr>
            <p:spPr>
              <a:xfrm>
                <a:off x="6623880" y="3325924"/>
                <a:ext cx="331460" cy="331460"/>
              </a:xfrm>
              <a:prstGeom prst="diamond">
                <a:avLst/>
              </a:prstGeom>
              <a:gradFill flip="none" rotWithShape="1">
                <a:gsLst>
                  <a:gs pos="59000">
                    <a:schemeClr val="accent2">
                      <a:alpha val="0"/>
                    </a:schemeClr>
                  </a:gs>
                  <a:gs pos="95000">
                    <a:schemeClr val="accent2">
                      <a:alpha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+mn-cs"/>
                </a:endParaRPr>
              </a:p>
            </p:txBody>
          </p:sp>
          <p:sp>
            <p:nvSpPr>
              <p:cNvPr id="37" name="菱形 36">
                <a:extLst>
                  <a:ext uri="{FF2B5EF4-FFF2-40B4-BE49-F238E27FC236}">
                    <a16:creationId xmlns:a16="http://schemas.microsoft.com/office/drawing/2014/main" id="{E1DABEE9-8621-4DEA-9D9B-028DA338B21C}"/>
                  </a:ext>
                </a:extLst>
              </p:cNvPr>
              <p:cNvSpPr/>
              <p:nvPr/>
            </p:nvSpPr>
            <p:spPr>
              <a:xfrm>
                <a:off x="6684648" y="3325924"/>
                <a:ext cx="331460" cy="331460"/>
              </a:xfrm>
              <a:prstGeom prst="diamond">
                <a:avLst/>
              </a:prstGeom>
              <a:gradFill flip="none" rotWithShape="1">
                <a:gsLst>
                  <a:gs pos="59000">
                    <a:schemeClr val="accent2">
                      <a:alpha val="0"/>
                    </a:schemeClr>
                  </a:gs>
                  <a:gs pos="95000">
                    <a:schemeClr val="accent2">
                      <a:alpha val="3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+mn-cs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BC4C443-1F5B-4CFB-834B-1067EF6D8B05}"/>
                </a:ext>
              </a:extLst>
            </p:cNvPr>
            <p:cNvGrpSpPr/>
            <p:nvPr/>
          </p:nvGrpSpPr>
          <p:grpSpPr>
            <a:xfrm>
              <a:off x="7345263" y="2935621"/>
              <a:ext cx="304890" cy="257653"/>
              <a:chOff x="6623880" y="3325924"/>
              <a:chExt cx="392228" cy="331460"/>
            </a:xfrm>
          </p:grpSpPr>
          <p:sp>
            <p:nvSpPr>
              <p:cNvPr id="39" name="菱形 38">
                <a:extLst>
                  <a:ext uri="{FF2B5EF4-FFF2-40B4-BE49-F238E27FC236}">
                    <a16:creationId xmlns:a16="http://schemas.microsoft.com/office/drawing/2014/main" id="{507319AD-AC4F-4120-A062-09E464587762}"/>
                  </a:ext>
                </a:extLst>
              </p:cNvPr>
              <p:cNvSpPr/>
              <p:nvPr/>
            </p:nvSpPr>
            <p:spPr>
              <a:xfrm>
                <a:off x="6623880" y="3325924"/>
                <a:ext cx="331460" cy="331460"/>
              </a:xfrm>
              <a:prstGeom prst="diamond">
                <a:avLst/>
              </a:prstGeom>
              <a:gradFill flip="none" rotWithShape="1">
                <a:gsLst>
                  <a:gs pos="59000">
                    <a:schemeClr val="accent2">
                      <a:alpha val="0"/>
                    </a:schemeClr>
                  </a:gs>
                  <a:gs pos="95000">
                    <a:schemeClr val="accent2">
                      <a:alpha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+mn-cs"/>
                </a:endParaRPr>
              </a:p>
            </p:txBody>
          </p:sp>
          <p:sp>
            <p:nvSpPr>
              <p:cNvPr id="40" name="菱形 39">
                <a:extLst>
                  <a:ext uri="{FF2B5EF4-FFF2-40B4-BE49-F238E27FC236}">
                    <a16:creationId xmlns:a16="http://schemas.microsoft.com/office/drawing/2014/main" id="{ACBE584E-91C6-4B6D-8119-B7517FE53528}"/>
                  </a:ext>
                </a:extLst>
              </p:cNvPr>
              <p:cNvSpPr/>
              <p:nvPr/>
            </p:nvSpPr>
            <p:spPr>
              <a:xfrm>
                <a:off x="6684648" y="3325924"/>
                <a:ext cx="331460" cy="331460"/>
              </a:xfrm>
              <a:prstGeom prst="diamond">
                <a:avLst/>
              </a:prstGeom>
              <a:gradFill flip="none" rotWithShape="1">
                <a:gsLst>
                  <a:gs pos="59000">
                    <a:schemeClr val="accent2">
                      <a:alpha val="0"/>
                    </a:schemeClr>
                  </a:gs>
                  <a:gs pos="95000">
                    <a:schemeClr val="accent2">
                      <a:alpha val="3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+mn-cs"/>
                </a:endParaRPr>
              </a:p>
            </p:txBody>
          </p:sp>
        </p:grp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B662A71F-F139-4DB8-983D-06BF1E1BBA33}"/>
              </a:ext>
            </a:extLst>
          </p:cNvPr>
          <p:cNvSpPr/>
          <p:nvPr/>
        </p:nvSpPr>
        <p:spPr>
          <a:xfrm>
            <a:off x="442912" y="1591076"/>
            <a:ext cx="11306175" cy="1016894"/>
          </a:xfrm>
          <a:prstGeom prst="rect">
            <a:avLst/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algn="ctr"/>
            <a:endParaRPr lang="zh-CN" altLang="en-US" sz="1200" kern="0" dirty="0">
              <a:solidFill>
                <a:prstClr val="white"/>
              </a:solidFill>
              <a:latin typeface="微软雅黑 Light"/>
              <a:ea typeface="微软雅黑 Ligh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A67580-77E7-4AF2-BBEF-3E7FB895224E}"/>
              </a:ext>
            </a:extLst>
          </p:cNvPr>
          <p:cNvSpPr txBox="1"/>
          <p:nvPr/>
        </p:nvSpPr>
        <p:spPr>
          <a:xfrm>
            <a:off x="319430" y="1629209"/>
            <a:ext cx="11553138" cy="913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Goal: Help users easily calculate the total bill including</a:t>
            </a:r>
          </a:p>
          <a:p>
            <a:pPr algn="ctr">
              <a:lnSpc>
                <a:spcPct val="130000"/>
              </a:lnSpc>
            </a:pPr>
            <a:r>
              <a:rPr lang="en-US" altLang="zh-CN" sz="2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 tip.</a:t>
            </a:r>
            <a:endParaRPr lang="zh-CN" altLang="en-US" sz="2400" b="1" spc="300" dirty="0">
              <a:gradFill>
                <a:gsLst>
                  <a:gs pos="64000">
                    <a:prstClr val="white"/>
                  </a:gs>
                  <a:gs pos="68000">
                    <a:schemeClr val="accent3"/>
                  </a:gs>
                  <a:gs pos="33000">
                    <a:srgbClr val="FFFFFF"/>
                  </a:gs>
                  <a:gs pos="50000">
                    <a:srgbClr val="FFFFFF"/>
                  </a:gs>
                  <a:gs pos="39000">
                    <a:schemeClr val="accent3"/>
                  </a:gs>
                  <a:gs pos="81000">
                    <a:srgbClr val="FFFFFF"/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906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A35688C-A93E-4EE9-9EFD-6D5C1786336F}"/>
              </a:ext>
            </a:extLst>
          </p:cNvPr>
          <p:cNvGrpSpPr/>
          <p:nvPr/>
        </p:nvGrpSpPr>
        <p:grpSpPr>
          <a:xfrm>
            <a:off x="395533" y="390278"/>
            <a:ext cx="207236" cy="6077445"/>
            <a:chOff x="3909697" y="668337"/>
            <a:chExt cx="66675" cy="5419725"/>
          </a:xfrm>
          <a:solidFill>
            <a:sysClr val="window" lastClr="FFFFFF">
              <a:alpha val="30000"/>
            </a:sysClr>
          </a:solidFill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B147393-9571-42FE-80F5-2423AFFB95C4}"/>
                </a:ext>
              </a:extLst>
            </p:cNvPr>
            <p:cNvSpPr/>
            <p:nvPr/>
          </p:nvSpPr>
          <p:spPr>
            <a:xfrm>
              <a:off x="3936653" y="728345"/>
              <a:ext cx="19050" cy="5295900"/>
            </a:xfrm>
            <a:custGeom>
              <a:avLst/>
              <a:gdLst>
                <a:gd name="connsiteX0" fmla="*/ 21622 w 19050"/>
                <a:gd name="connsiteY0" fmla="*/ 5301520 h 5295900"/>
                <a:gd name="connsiteX1" fmla="*/ 0 w 19050"/>
                <a:gd name="connsiteY1" fmla="*/ 5301520 h 5295900"/>
                <a:gd name="connsiteX2" fmla="*/ 0 w 19050"/>
                <a:gd name="connsiteY2" fmla="*/ 5291995 h 5295900"/>
                <a:gd name="connsiteX3" fmla="*/ 21622 w 19050"/>
                <a:gd name="connsiteY3" fmla="*/ 5291995 h 5295900"/>
                <a:gd name="connsiteX4" fmla="*/ 21622 w 19050"/>
                <a:gd name="connsiteY4" fmla="*/ 5301520 h 5295900"/>
                <a:gd name="connsiteX5" fmla="*/ 21622 w 19050"/>
                <a:gd name="connsiteY5" fmla="*/ 5247608 h 5295900"/>
                <a:gd name="connsiteX6" fmla="*/ 0 w 19050"/>
                <a:gd name="connsiteY6" fmla="*/ 5247608 h 5295900"/>
                <a:gd name="connsiteX7" fmla="*/ 0 w 19050"/>
                <a:gd name="connsiteY7" fmla="*/ 5238083 h 5295900"/>
                <a:gd name="connsiteX8" fmla="*/ 21622 w 19050"/>
                <a:gd name="connsiteY8" fmla="*/ 5238083 h 5295900"/>
                <a:gd name="connsiteX9" fmla="*/ 21622 w 19050"/>
                <a:gd name="connsiteY9" fmla="*/ 5247608 h 5295900"/>
                <a:gd name="connsiteX10" fmla="*/ 21622 w 19050"/>
                <a:gd name="connsiteY10" fmla="*/ 5193602 h 5295900"/>
                <a:gd name="connsiteX11" fmla="*/ 0 w 19050"/>
                <a:gd name="connsiteY11" fmla="*/ 5193602 h 5295900"/>
                <a:gd name="connsiteX12" fmla="*/ 0 w 19050"/>
                <a:gd name="connsiteY12" fmla="*/ 5184077 h 5295900"/>
                <a:gd name="connsiteX13" fmla="*/ 21622 w 19050"/>
                <a:gd name="connsiteY13" fmla="*/ 5184077 h 5295900"/>
                <a:gd name="connsiteX14" fmla="*/ 21622 w 19050"/>
                <a:gd name="connsiteY14" fmla="*/ 5193602 h 5295900"/>
                <a:gd name="connsiteX15" fmla="*/ 21622 w 19050"/>
                <a:gd name="connsiteY15" fmla="*/ 5139595 h 5295900"/>
                <a:gd name="connsiteX16" fmla="*/ 0 w 19050"/>
                <a:gd name="connsiteY16" fmla="*/ 5139595 h 5295900"/>
                <a:gd name="connsiteX17" fmla="*/ 0 w 19050"/>
                <a:gd name="connsiteY17" fmla="*/ 5130070 h 5295900"/>
                <a:gd name="connsiteX18" fmla="*/ 21622 w 19050"/>
                <a:gd name="connsiteY18" fmla="*/ 5130070 h 5295900"/>
                <a:gd name="connsiteX19" fmla="*/ 21622 w 19050"/>
                <a:gd name="connsiteY19" fmla="*/ 5139595 h 5295900"/>
                <a:gd name="connsiteX20" fmla="*/ 21622 w 19050"/>
                <a:gd name="connsiteY20" fmla="*/ 5031581 h 5295900"/>
                <a:gd name="connsiteX21" fmla="*/ 0 w 19050"/>
                <a:gd name="connsiteY21" fmla="*/ 5031581 h 5295900"/>
                <a:gd name="connsiteX22" fmla="*/ 0 w 19050"/>
                <a:gd name="connsiteY22" fmla="*/ 5022056 h 5295900"/>
                <a:gd name="connsiteX23" fmla="*/ 21622 w 19050"/>
                <a:gd name="connsiteY23" fmla="*/ 5022056 h 5295900"/>
                <a:gd name="connsiteX24" fmla="*/ 21622 w 19050"/>
                <a:gd name="connsiteY24" fmla="*/ 5031581 h 5295900"/>
                <a:gd name="connsiteX25" fmla="*/ 21622 w 19050"/>
                <a:gd name="connsiteY25" fmla="*/ 4977575 h 5295900"/>
                <a:gd name="connsiteX26" fmla="*/ 0 w 19050"/>
                <a:gd name="connsiteY26" fmla="*/ 4977575 h 5295900"/>
                <a:gd name="connsiteX27" fmla="*/ 0 w 19050"/>
                <a:gd name="connsiteY27" fmla="*/ 4968050 h 5295900"/>
                <a:gd name="connsiteX28" fmla="*/ 21622 w 19050"/>
                <a:gd name="connsiteY28" fmla="*/ 4968050 h 5295900"/>
                <a:gd name="connsiteX29" fmla="*/ 21622 w 19050"/>
                <a:gd name="connsiteY29" fmla="*/ 4977575 h 5295900"/>
                <a:gd name="connsiteX30" fmla="*/ 21622 w 19050"/>
                <a:gd name="connsiteY30" fmla="*/ 4923568 h 5295900"/>
                <a:gd name="connsiteX31" fmla="*/ 0 w 19050"/>
                <a:gd name="connsiteY31" fmla="*/ 4923568 h 5295900"/>
                <a:gd name="connsiteX32" fmla="*/ 0 w 19050"/>
                <a:gd name="connsiteY32" fmla="*/ 4914043 h 5295900"/>
                <a:gd name="connsiteX33" fmla="*/ 21622 w 19050"/>
                <a:gd name="connsiteY33" fmla="*/ 4914043 h 5295900"/>
                <a:gd name="connsiteX34" fmla="*/ 21622 w 19050"/>
                <a:gd name="connsiteY34" fmla="*/ 4923568 h 5295900"/>
                <a:gd name="connsiteX35" fmla="*/ 21622 w 19050"/>
                <a:gd name="connsiteY35" fmla="*/ 4869561 h 5295900"/>
                <a:gd name="connsiteX36" fmla="*/ 0 w 19050"/>
                <a:gd name="connsiteY36" fmla="*/ 4869561 h 5295900"/>
                <a:gd name="connsiteX37" fmla="*/ 0 w 19050"/>
                <a:gd name="connsiteY37" fmla="*/ 4860036 h 5295900"/>
                <a:gd name="connsiteX38" fmla="*/ 21622 w 19050"/>
                <a:gd name="connsiteY38" fmla="*/ 4860036 h 5295900"/>
                <a:gd name="connsiteX39" fmla="*/ 21622 w 19050"/>
                <a:gd name="connsiteY39" fmla="*/ 4869561 h 5295900"/>
                <a:gd name="connsiteX40" fmla="*/ 21622 w 19050"/>
                <a:gd name="connsiteY40" fmla="*/ 4761548 h 5295900"/>
                <a:gd name="connsiteX41" fmla="*/ 0 w 19050"/>
                <a:gd name="connsiteY41" fmla="*/ 4761548 h 5295900"/>
                <a:gd name="connsiteX42" fmla="*/ 0 w 19050"/>
                <a:gd name="connsiteY42" fmla="*/ 4752023 h 5295900"/>
                <a:gd name="connsiteX43" fmla="*/ 21622 w 19050"/>
                <a:gd name="connsiteY43" fmla="*/ 4752023 h 5295900"/>
                <a:gd name="connsiteX44" fmla="*/ 21622 w 19050"/>
                <a:gd name="connsiteY44" fmla="*/ 4761548 h 5295900"/>
                <a:gd name="connsiteX45" fmla="*/ 21622 w 19050"/>
                <a:gd name="connsiteY45" fmla="*/ 4707541 h 5295900"/>
                <a:gd name="connsiteX46" fmla="*/ 0 w 19050"/>
                <a:gd name="connsiteY46" fmla="*/ 4707541 h 5295900"/>
                <a:gd name="connsiteX47" fmla="*/ 0 w 19050"/>
                <a:gd name="connsiteY47" fmla="*/ 4698016 h 5295900"/>
                <a:gd name="connsiteX48" fmla="*/ 21622 w 19050"/>
                <a:gd name="connsiteY48" fmla="*/ 4698016 h 5295900"/>
                <a:gd name="connsiteX49" fmla="*/ 21622 w 19050"/>
                <a:gd name="connsiteY49" fmla="*/ 4707541 h 5295900"/>
                <a:gd name="connsiteX50" fmla="*/ 21622 w 19050"/>
                <a:gd name="connsiteY50" fmla="*/ 4653534 h 5295900"/>
                <a:gd name="connsiteX51" fmla="*/ 0 w 19050"/>
                <a:gd name="connsiteY51" fmla="*/ 4653534 h 5295900"/>
                <a:gd name="connsiteX52" fmla="*/ 0 w 19050"/>
                <a:gd name="connsiteY52" fmla="*/ 4644009 h 5295900"/>
                <a:gd name="connsiteX53" fmla="*/ 21622 w 19050"/>
                <a:gd name="connsiteY53" fmla="*/ 4644009 h 5295900"/>
                <a:gd name="connsiteX54" fmla="*/ 21622 w 19050"/>
                <a:gd name="connsiteY54" fmla="*/ 4653534 h 5295900"/>
                <a:gd name="connsiteX55" fmla="*/ 21622 w 19050"/>
                <a:gd name="connsiteY55" fmla="*/ 4599528 h 5295900"/>
                <a:gd name="connsiteX56" fmla="*/ 0 w 19050"/>
                <a:gd name="connsiteY56" fmla="*/ 4599528 h 5295900"/>
                <a:gd name="connsiteX57" fmla="*/ 0 w 19050"/>
                <a:gd name="connsiteY57" fmla="*/ 4590003 h 5295900"/>
                <a:gd name="connsiteX58" fmla="*/ 21622 w 19050"/>
                <a:gd name="connsiteY58" fmla="*/ 4590003 h 5295900"/>
                <a:gd name="connsiteX59" fmla="*/ 21622 w 19050"/>
                <a:gd name="connsiteY59" fmla="*/ 4599528 h 5295900"/>
                <a:gd name="connsiteX60" fmla="*/ 21622 w 19050"/>
                <a:gd name="connsiteY60" fmla="*/ 4491609 h 5295900"/>
                <a:gd name="connsiteX61" fmla="*/ 0 w 19050"/>
                <a:gd name="connsiteY61" fmla="*/ 4491609 h 5295900"/>
                <a:gd name="connsiteX62" fmla="*/ 0 w 19050"/>
                <a:gd name="connsiteY62" fmla="*/ 4482084 h 5295900"/>
                <a:gd name="connsiteX63" fmla="*/ 21622 w 19050"/>
                <a:gd name="connsiteY63" fmla="*/ 4482084 h 5295900"/>
                <a:gd name="connsiteX64" fmla="*/ 21622 w 19050"/>
                <a:gd name="connsiteY64" fmla="*/ 4491609 h 5295900"/>
                <a:gd name="connsiteX65" fmla="*/ 21622 w 19050"/>
                <a:gd name="connsiteY65" fmla="*/ 4437603 h 5295900"/>
                <a:gd name="connsiteX66" fmla="*/ 0 w 19050"/>
                <a:gd name="connsiteY66" fmla="*/ 4437603 h 5295900"/>
                <a:gd name="connsiteX67" fmla="*/ 0 w 19050"/>
                <a:gd name="connsiteY67" fmla="*/ 4428078 h 5295900"/>
                <a:gd name="connsiteX68" fmla="*/ 21622 w 19050"/>
                <a:gd name="connsiteY68" fmla="*/ 4428078 h 5295900"/>
                <a:gd name="connsiteX69" fmla="*/ 21622 w 19050"/>
                <a:gd name="connsiteY69" fmla="*/ 4437603 h 5295900"/>
                <a:gd name="connsiteX70" fmla="*/ 21622 w 19050"/>
                <a:gd name="connsiteY70" fmla="*/ 4383596 h 5295900"/>
                <a:gd name="connsiteX71" fmla="*/ 0 w 19050"/>
                <a:gd name="connsiteY71" fmla="*/ 4383596 h 5295900"/>
                <a:gd name="connsiteX72" fmla="*/ 0 w 19050"/>
                <a:gd name="connsiteY72" fmla="*/ 4374071 h 5295900"/>
                <a:gd name="connsiteX73" fmla="*/ 21622 w 19050"/>
                <a:gd name="connsiteY73" fmla="*/ 4374071 h 5295900"/>
                <a:gd name="connsiteX74" fmla="*/ 21622 w 19050"/>
                <a:gd name="connsiteY74" fmla="*/ 4383596 h 5295900"/>
                <a:gd name="connsiteX75" fmla="*/ 21622 w 19050"/>
                <a:gd name="connsiteY75" fmla="*/ 4329589 h 5295900"/>
                <a:gd name="connsiteX76" fmla="*/ 0 w 19050"/>
                <a:gd name="connsiteY76" fmla="*/ 4329589 h 5295900"/>
                <a:gd name="connsiteX77" fmla="*/ 0 w 19050"/>
                <a:gd name="connsiteY77" fmla="*/ 4320064 h 5295900"/>
                <a:gd name="connsiteX78" fmla="*/ 21622 w 19050"/>
                <a:gd name="connsiteY78" fmla="*/ 4320064 h 5295900"/>
                <a:gd name="connsiteX79" fmla="*/ 21622 w 19050"/>
                <a:gd name="connsiteY79" fmla="*/ 4329589 h 5295900"/>
                <a:gd name="connsiteX80" fmla="*/ 21622 w 19050"/>
                <a:gd name="connsiteY80" fmla="*/ 4221576 h 5295900"/>
                <a:gd name="connsiteX81" fmla="*/ 0 w 19050"/>
                <a:gd name="connsiteY81" fmla="*/ 4221576 h 5295900"/>
                <a:gd name="connsiteX82" fmla="*/ 0 w 19050"/>
                <a:gd name="connsiteY82" fmla="*/ 4212051 h 5295900"/>
                <a:gd name="connsiteX83" fmla="*/ 21622 w 19050"/>
                <a:gd name="connsiteY83" fmla="*/ 4212051 h 5295900"/>
                <a:gd name="connsiteX84" fmla="*/ 21622 w 19050"/>
                <a:gd name="connsiteY84" fmla="*/ 4221576 h 5295900"/>
                <a:gd name="connsiteX85" fmla="*/ 21622 w 19050"/>
                <a:gd name="connsiteY85" fmla="*/ 4167569 h 5295900"/>
                <a:gd name="connsiteX86" fmla="*/ 0 w 19050"/>
                <a:gd name="connsiteY86" fmla="*/ 4167569 h 5295900"/>
                <a:gd name="connsiteX87" fmla="*/ 0 w 19050"/>
                <a:gd name="connsiteY87" fmla="*/ 4158044 h 5295900"/>
                <a:gd name="connsiteX88" fmla="*/ 21622 w 19050"/>
                <a:gd name="connsiteY88" fmla="*/ 4158044 h 5295900"/>
                <a:gd name="connsiteX89" fmla="*/ 21622 w 19050"/>
                <a:gd name="connsiteY89" fmla="*/ 4167569 h 5295900"/>
                <a:gd name="connsiteX90" fmla="*/ 21622 w 19050"/>
                <a:gd name="connsiteY90" fmla="*/ 4113562 h 5295900"/>
                <a:gd name="connsiteX91" fmla="*/ 0 w 19050"/>
                <a:gd name="connsiteY91" fmla="*/ 4113562 h 5295900"/>
                <a:gd name="connsiteX92" fmla="*/ 0 w 19050"/>
                <a:gd name="connsiteY92" fmla="*/ 4104037 h 5295900"/>
                <a:gd name="connsiteX93" fmla="*/ 21622 w 19050"/>
                <a:gd name="connsiteY93" fmla="*/ 4104037 h 5295900"/>
                <a:gd name="connsiteX94" fmla="*/ 21622 w 19050"/>
                <a:gd name="connsiteY94" fmla="*/ 4113562 h 5295900"/>
                <a:gd name="connsiteX95" fmla="*/ 21622 w 19050"/>
                <a:gd name="connsiteY95" fmla="*/ 4059555 h 5295900"/>
                <a:gd name="connsiteX96" fmla="*/ 0 w 19050"/>
                <a:gd name="connsiteY96" fmla="*/ 4059555 h 5295900"/>
                <a:gd name="connsiteX97" fmla="*/ 0 w 19050"/>
                <a:gd name="connsiteY97" fmla="*/ 4050030 h 5295900"/>
                <a:gd name="connsiteX98" fmla="*/ 21622 w 19050"/>
                <a:gd name="connsiteY98" fmla="*/ 4050030 h 5295900"/>
                <a:gd name="connsiteX99" fmla="*/ 21622 w 19050"/>
                <a:gd name="connsiteY99" fmla="*/ 4059555 h 5295900"/>
                <a:gd name="connsiteX100" fmla="*/ 21622 w 19050"/>
                <a:gd name="connsiteY100" fmla="*/ 3951542 h 5295900"/>
                <a:gd name="connsiteX101" fmla="*/ 0 w 19050"/>
                <a:gd name="connsiteY101" fmla="*/ 3951542 h 5295900"/>
                <a:gd name="connsiteX102" fmla="*/ 0 w 19050"/>
                <a:gd name="connsiteY102" fmla="*/ 3942017 h 5295900"/>
                <a:gd name="connsiteX103" fmla="*/ 21622 w 19050"/>
                <a:gd name="connsiteY103" fmla="*/ 3942017 h 5295900"/>
                <a:gd name="connsiteX104" fmla="*/ 21622 w 19050"/>
                <a:gd name="connsiteY104" fmla="*/ 3951542 h 5295900"/>
                <a:gd name="connsiteX105" fmla="*/ 21622 w 19050"/>
                <a:gd name="connsiteY105" fmla="*/ 3897535 h 5295900"/>
                <a:gd name="connsiteX106" fmla="*/ 0 w 19050"/>
                <a:gd name="connsiteY106" fmla="*/ 3897535 h 5295900"/>
                <a:gd name="connsiteX107" fmla="*/ 0 w 19050"/>
                <a:gd name="connsiteY107" fmla="*/ 3888010 h 5295900"/>
                <a:gd name="connsiteX108" fmla="*/ 21622 w 19050"/>
                <a:gd name="connsiteY108" fmla="*/ 3888010 h 5295900"/>
                <a:gd name="connsiteX109" fmla="*/ 21622 w 19050"/>
                <a:gd name="connsiteY109" fmla="*/ 3897535 h 5295900"/>
                <a:gd name="connsiteX110" fmla="*/ 21622 w 19050"/>
                <a:gd name="connsiteY110" fmla="*/ 3843528 h 5295900"/>
                <a:gd name="connsiteX111" fmla="*/ 0 w 19050"/>
                <a:gd name="connsiteY111" fmla="*/ 3843528 h 5295900"/>
                <a:gd name="connsiteX112" fmla="*/ 0 w 19050"/>
                <a:gd name="connsiteY112" fmla="*/ 3834003 h 5295900"/>
                <a:gd name="connsiteX113" fmla="*/ 21622 w 19050"/>
                <a:gd name="connsiteY113" fmla="*/ 3834003 h 5295900"/>
                <a:gd name="connsiteX114" fmla="*/ 21622 w 19050"/>
                <a:gd name="connsiteY114" fmla="*/ 3843528 h 5295900"/>
                <a:gd name="connsiteX115" fmla="*/ 21622 w 19050"/>
                <a:gd name="connsiteY115" fmla="*/ 3789521 h 5295900"/>
                <a:gd name="connsiteX116" fmla="*/ 0 w 19050"/>
                <a:gd name="connsiteY116" fmla="*/ 3789521 h 5295900"/>
                <a:gd name="connsiteX117" fmla="*/ 0 w 19050"/>
                <a:gd name="connsiteY117" fmla="*/ 3779996 h 5295900"/>
                <a:gd name="connsiteX118" fmla="*/ 21622 w 19050"/>
                <a:gd name="connsiteY118" fmla="*/ 3779996 h 5295900"/>
                <a:gd name="connsiteX119" fmla="*/ 21622 w 19050"/>
                <a:gd name="connsiteY119" fmla="*/ 3789521 h 5295900"/>
                <a:gd name="connsiteX120" fmla="*/ 21622 w 19050"/>
                <a:gd name="connsiteY120" fmla="*/ 3681603 h 5295900"/>
                <a:gd name="connsiteX121" fmla="*/ 0 w 19050"/>
                <a:gd name="connsiteY121" fmla="*/ 3681603 h 5295900"/>
                <a:gd name="connsiteX122" fmla="*/ 0 w 19050"/>
                <a:gd name="connsiteY122" fmla="*/ 3672078 h 5295900"/>
                <a:gd name="connsiteX123" fmla="*/ 21622 w 19050"/>
                <a:gd name="connsiteY123" fmla="*/ 3672078 h 5295900"/>
                <a:gd name="connsiteX124" fmla="*/ 21622 w 19050"/>
                <a:gd name="connsiteY124" fmla="*/ 3681603 h 5295900"/>
                <a:gd name="connsiteX125" fmla="*/ 21622 w 19050"/>
                <a:gd name="connsiteY125" fmla="*/ 3627596 h 5295900"/>
                <a:gd name="connsiteX126" fmla="*/ 0 w 19050"/>
                <a:gd name="connsiteY126" fmla="*/ 3627596 h 5295900"/>
                <a:gd name="connsiteX127" fmla="*/ 0 w 19050"/>
                <a:gd name="connsiteY127" fmla="*/ 3618071 h 5295900"/>
                <a:gd name="connsiteX128" fmla="*/ 21622 w 19050"/>
                <a:gd name="connsiteY128" fmla="*/ 3618071 h 5295900"/>
                <a:gd name="connsiteX129" fmla="*/ 21622 w 19050"/>
                <a:gd name="connsiteY129" fmla="*/ 3627596 h 5295900"/>
                <a:gd name="connsiteX130" fmla="*/ 21622 w 19050"/>
                <a:gd name="connsiteY130" fmla="*/ 3573590 h 5295900"/>
                <a:gd name="connsiteX131" fmla="*/ 0 w 19050"/>
                <a:gd name="connsiteY131" fmla="*/ 3573590 h 5295900"/>
                <a:gd name="connsiteX132" fmla="*/ 0 w 19050"/>
                <a:gd name="connsiteY132" fmla="*/ 3564065 h 5295900"/>
                <a:gd name="connsiteX133" fmla="*/ 21622 w 19050"/>
                <a:gd name="connsiteY133" fmla="*/ 3564065 h 5295900"/>
                <a:gd name="connsiteX134" fmla="*/ 21622 w 19050"/>
                <a:gd name="connsiteY134" fmla="*/ 3573590 h 5295900"/>
                <a:gd name="connsiteX135" fmla="*/ 21622 w 19050"/>
                <a:gd name="connsiteY135" fmla="*/ 3519583 h 5295900"/>
                <a:gd name="connsiteX136" fmla="*/ 0 w 19050"/>
                <a:gd name="connsiteY136" fmla="*/ 3519583 h 5295900"/>
                <a:gd name="connsiteX137" fmla="*/ 0 w 19050"/>
                <a:gd name="connsiteY137" fmla="*/ 3510058 h 5295900"/>
                <a:gd name="connsiteX138" fmla="*/ 21622 w 19050"/>
                <a:gd name="connsiteY138" fmla="*/ 3510058 h 5295900"/>
                <a:gd name="connsiteX139" fmla="*/ 21622 w 19050"/>
                <a:gd name="connsiteY139" fmla="*/ 3519583 h 5295900"/>
                <a:gd name="connsiteX140" fmla="*/ 21622 w 19050"/>
                <a:gd name="connsiteY140" fmla="*/ 3411569 h 5295900"/>
                <a:gd name="connsiteX141" fmla="*/ 0 w 19050"/>
                <a:gd name="connsiteY141" fmla="*/ 3411569 h 5295900"/>
                <a:gd name="connsiteX142" fmla="*/ 0 w 19050"/>
                <a:gd name="connsiteY142" fmla="*/ 3402044 h 5295900"/>
                <a:gd name="connsiteX143" fmla="*/ 21622 w 19050"/>
                <a:gd name="connsiteY143" fmla="*/ 3402044 h 5295900"/>
                <a:gd name="connsiteX144" fmla="*/ 21622 w 19050"/>
                <a:gd name="connsiteY144" fmla="*/ 3411569 h 5295900"/>
                <a:gd name="connsiteX145" fmla="*/ 21622 w 19050"/>
                <a:gd name="connsiteY145" fmla="*/ 3357563 h 5295900"/>
                <a:gd name="connsiteX146" fmla="*/ 0 w 19050"/>
                <a:gd name="connsiteY146" fmla="*/ 3357563 h 5295900"/>
                <a:gd name="connsiteX147" fmla="*/ 0 w 19050"/>
                <a:gd name="connsiteY147" fmla="*/ 3348038 h 5295900"/>
                <a:gd name="connsiteX148" fmla="*/ 21622 w 19050"/>
                <a:gd name="connsiteY148" fmla="*/ 3348038 h 5295900"/>
                <a:gd name="connsiteX149" fmla="*/ 21622 w 19050"/>
                <a:gd name="connsiteY149" fmla="*/ 3357563 h 5295900"/>
                <a:gd name="connsiteX150" fmla="*/ 21622 w 19050"/>
                <a:gd name="connsiteY150" fmla="*/ 3303556 h 5295900"/>
                <a:gd name="connsiteX151" fmla="*/ 0 w 19050"/>
                <a:gd name="connsiteY151" fmla="*/ 3303556 h 5295900"/>
                <a:gd name="connsiteX152" fmla="*/ 0 w 19050"/>
                <a:gd name="connsiteY152" fmla="*/ 3294031 h 5295900"/>
                <a:gd name="connsiteX153" fmla="*/ 21622 w 19050"/>
                <a:gd name="connsiteY153" fmla="*/ 3294031 h 5295900"/>
                <a:gd name="connsiteX154" fmla="*/ 21622 w 19050"/>
                <a:gd name="connsiteY154" fmla="*/ 3303556 h 5295900"/>
                <a:gd name="connsiteX155" fmla="*/ 21622 w 19050"/>
                <a:gd name="connsiteY155" fmla="*/ 3249549 h 5295900"/>
                <a:gd name="connsiteX156" fmla="*/ 0 w 19050"/>
                <a:gd name="connsiteY156" fmla="*/ 3249549 h 5295900"/>
                <a:gd name="connsiteX157" fmla="*/ 0 w 19050"/>
                <a:gd name="connsiteY157" fmla="*/ 3240024 h 5295900"/>
                <a:gd name="connsiteX158" fmla="*/ 21622 w 19050"/>
                <a:gd name="connsiteY158" fmla="*/ 3240024 h 5295900"/>
                <a:gd name="connsiteX159" fmla="*/ 21622 w 19050"/>
                <a:gd name="connsiteY159" fmla="*/ 3249549 h 5295900"/>
                <a:gd name="connsiteX160" fmla="*/ 21622 w 19050"/>
                <a:gd name="connsiteY160" fmla="*/ 3141536 h 5295900"/>
                <a:gd name="connsiteX161" fmla="*/ 0 w 19050"/>
                <a:gd name="connsiteY161" fmla="*/ 3141536 h 5295900"/>
                <a:gd name="connsiteX162" fmla="*/ 0 w 19050"/>
                <a:gd name="connsiteY162" fmla="*/ 3132011 h 5295900"/>
                <a:gd name="connsiteX163" fmla="*/ 21622 w 19050"/>
                <a:gd name="connsiteY163" fmla="*/ 3132011 h 5295900"/>
                <a:gd name="connsiteX164" fmla="*/ 21622 w 19050"/>
                <a:gd name="connsiteY164" fmla="*/ 3141536 h 5295900"/>
                <a:gd name="connsiteX165" fmla="*/ 21622 w 19050"/>
                <a:gd name="connsiteY165" fmla="*/ 3087529 h 5295900"/>
                <a:gd name="connsiteX166" fmla="*/ 0 w 19050"/>
                <a:gd name="connsiteY166" fmla="*/ 3087529 h 5295900"/>
                <a:gd name="connsiteX167" fmla="*/ 0 w 19050"/>
                <a:gd name="connsiteY167" fmla="*/ 3078004 h 5295900"/>
                <a:gd name="connsiteX168" fmla="*/ 21622 w 19050"/>
                <a:gd name="connsiteY168" fmla="*/ 3078004 h 5295900"/>
                <a:gd name="connsiteX169" fmla="*/ 21622 w 19050"/>
                <a:gd name="connsiteY169" fmla="*/ 3087529 h 5295900"/>
                <a:gd name="connsiteX170" fmla="*/ 21622 w 19050"/>
                <a:gd name="connsiteY170" fmla="*/ 3033617 h 5295900"/>
                <a:gd name="connsiteX171" fmla="*/ 0 w 19050"/>
                <a:gd name="connsiteY171" fmla="*/ 3033617 h 5295900"/>
                <a:gd name="connsiteX172" fmla="*/ 0 w 19050"/>
                <a:gd name="connsiteY172" fmla="*/ 3024092 h 5295900"/>
                <a:gd name="connsiteX173" fmla="*/ 21622 w 19050"/>
                <a:gd name="connsiteY173" fmla="*/ 3024092 h 5295900"/>
                <a:gd name="connsiteX174" fmla="*/ 21622 w 19050"/>
                <a:gd name="connsiteY174" fmla="*/ 3033617 h 5295900"/>
                <a:gd name="connsiteX175" fmla="*/ 21622 w 19050"/>
                <a:gd name="connsiteY175" fmla="*/ 2979611 h 5295900"/>
                <a:gd name="connsiteX176" fmla="*/ 0 w 19050"/>
                <a:gd name="connsiteY176" fmla="*/ 2979611 h 5295900"/>
                <a:gd name="connsiteX177" fmla="*/ 0 w 19050"/>
                <a:gd name="connsiteY177" fmla="*/ 2970086 h 5295900"/>
                <a:gd name="connsiteX178" fmla="*/ 21622 w 19050"/>
                <a:gd name="connsiteY178" fmla="*/ 2970086 h 5295900"/>
                <a:gd name="connsiteX179" fmla="*/ 21622 w 19050"/>
                <a:gd name="connsiteY179" fmla="*/ 2979611 h 5295900"/>
                <a:gd name="connsiteX180" fmla="*/ 21622 w 19050"/>
                <a:gd name="connsiteY180" fmla="*/ 2871597 h 5295900"/>
                <a:gd name="connsiteX181" fmla="*/ 0 w 19050"/>
                <a:gd name="connsiteY181" fmla="*/ 2871597 h 5295900"/>
                <a:gd name="connsiteX182" fmla="*/ 0 w 19050"/>
                <a:gd name="connsiteY182" fmla="*/ 2862072 h 5295900"/>
                <a:gd name="connsiteX183" fmla="*/ 21622 w 19050"/>
                <a:gd name="connsiteY183" fmla="*/ 2862072 h 5295900"/>
                <a:gd name="connsiteX184" fmla="*/ 21622 w 19050"/>
                <a:gd name="connsiteY184" fmla="*/ 2871597 h 5295900"/>
                <a:gd name="connsiteX185" fmla="*/ 21622 w 19050"/>
                <a:gd name="connsiteY185" fmla="*/ 2817590 h 5295900"/>
                <a:gd name="connsiteX186" fmla="*/ 0 w 19050"/>
                <a:gd name="connsiteY186" fmla="*/ 2817590 h 5295900"/>
                <a:gd name="connsiteX187" fmla="*/ 0 w 19050"/>
                <a:gd name="connsiteY187" fmla="*/ 2808065 h 5295900"/>
                <a:gd name="connsiteX188" fmla="*/ 21622 w 19050"/>
                <a:gd name="connsiteY188" fmla="*/ 2808065 h 5295900"/>
                <a:gd name="connsiteX189" fmla="*/ 21622 w 19050"/>
                <a:gd name="connsiteY189" fmla="*/ 2817590 h 5295900"/>
                <a:gd name="connsiteX190" fmla="*/ 21622 w 19050"/>
                <a:gd name="connsiteY190" fmla="*/ 2763584 h 5295900"/>
                <a:gd name="connsiteX191" fmla="*/ 0 w 19050"/>
                <a:gd name="connsiteY191" fmla="*/ 2763584 h 5295900"/>
                <a:gd name="connsiteX192" fmla="*/ 0 w 19050"/>
                <a:gd name="connsiteY192" fmla="*/ 2754059 h 5295900"/>
                <a:gd name="connsiteX193" fmla="*/ 21622 w 19050"/>
                <a:gd name="connsiteY193" fmla="*/ 2754059 h 5295900"/>
                <a:gd name="connsiteX194" fmla="*/ 21622 w 19050"/>
                <a:gd name="connsiteY194" fmla="*/ 2763584 h 5295900"/>
                <a:gd name="connsiteX195" fmla="*/ 21622 w 19050"/>
                <a:gd name="connsiteY195" fmla="*/ 2709577 h 5295900"/>
                <a:gd name="connsiteX196" fmla="*/ 0 w 19050"/>
                <a:gd name="connsiteY196" fmla="*/ 2709577 h 5295900"/>
                <a:gd name="connsiteX197" fmla="*/ 0 w 19050"/>
                <a:gd name="connsiteY197" fmla="*/ 2700052 h 5295900"/>
                <a:gd name="connsiteX198" fmla="*/ 21622 w 19050"/>
                <a:gd name="connsiteY198" fmla="*/ 2700052 h 5295900"/>
                <a:gd name="connsiteX199" fmla="*/ 21622 w 19050"/>
                <a:gd name="connsiteY199" fmla="*/ 2709577 h 5295900"/>
                <a:gd name="connsiteX200" fmla="*/ 21622 w 19050"/>
                <a:gd name="connsiteY200" fmla="*/ 2601563 h 5295900"/>
                <a:gd name="connsiteX201" fmla="*/ 0 w 19050"/>
                <a:gd name="connsiteY201" fmla="*/ 2601563 h 5295900"/>
                <a:gd name="connsiteX202" fmla="*/ 0 w 19050"/>
                <a:gd name="connsiteY202" fmla="*/ 2592038 h 5295900"/>
                <a:gd name="connsiteX203" fmla="*/ 21622 w 19050"/>
                <a:gd name="connsiteY203" fmla="*/ 2592038 h 5295900"/>
                <a:gd name="connsiteX204" fmla="*/ 21622 w 19050"/>
                <a:gd name="connsiteY204" fmla="*/ 2601563 h 5295900"/>
                <a:gd name="connsiteX205" fmla="*/ 21622 w 19050"/>
                <a:gd name="connsiteY205" fmla="*/ 2547557 h 5295900"/>
                <a:gd name="connsiteX206" fmla="*/ 0 w 19050"/>
                <a:gd name="connsiteY206" fmla="*/ 2547557 h 5295900"/>
                <a:gd name="connsiteX207" fmla="*/ 0 w 19050"/>
                <a:gd name="connsiteY207" fmla="*/ 2538032 h 5295900"/>
                <a:gd name="connsiteX208" fmla="*/ 21622 w 19050"/>
                <a:gd name="connsiteY208" fmla="*/ 2538032 h 5295900"/>
                <a:gd name="connsiteX209" fmla="*/ 21622 w 19050"/>
                <a:gd name="connsiteY209" fmla="*/ 2547557 h 5295900"/>
                <a:gd name="connsiteX210" fmla="*/ 21622 w 19050"/>
                <a:gd name="connsiteY210" fmla="*/ 2493550 h 5295900"/>
                <a:gd name="connsiteX211" fmla="*/ 0 w 19050"/>
                <a:gd name="connsiteY211" fmla="*/ 2493550 h 5295900"/>
                <a:gd name="connsiteX212" fmla="*/ 0 w 19050"/>
                <a:gd name="connsiteY212" fmla="*/ 2484025 h 5295900"/>
                <a:gd name="connsiteX213" fmla="*/ 21622 w 19050"/>
                <a:gd name="connsiteY213" fmla="*/ 2484025 h 5295900"/>
                <a:gd name="connsiteX214" fmla="*/ 21622 w 19050"/>
                <a:gd name="connsiteY214" fmla="*/ 2493550 h 5295900"/>
                <a:gd name="connsiteX215" fmla="*/ 21622 w 19050"/>
                <a:gd name="connsiteY215" fmla="*/ 2439543 h 5295900"/>
                <a:gd name="connsiteX216" fmla="*/ 0 w 19050"/>
                <a:gd name="connsiteY216" fmla="*/ 2439543 h 5295900"/>
                <a:gd name="connsiteX217" fmla="*/ 0 w 19050"/>
                <a:gd name="connsiteY217" fmla="*/ 2430018 h 5295900"/>
                <a:gd name="connsiteX218" fmla="*/ 21622 w 19050"/>
                <a:gd name="connsiteY218" fmla="*/ 2430018 h 5295900"/>
                <a:gd name="connsiteX219" fmla="*/ 21622 w 19050"/>
                <a:gd name="connsiteY219" fmla="*/ 2439543 h 5295900"/>
                <a:gd name="connsiteX220" fmla="*/ 21622 w 19050"/>
                <a:gd name="connsiteY220" fmla="*/ 2331530 h 5295900"/>
                <a:gd name="connsiteX221" fmla="*/ 0 w 19050"/>
                <a:gd name="connsiteY221" fmla="*/ 2331530 h 5295900"/>
                <a:gd name="connsiteX222" fmla="*/ 0 w 19050"/>
                <a:gd name="connsiteY222" fmla="*/ 2322005 h 5295900"/>
                <a:gd name="connsiteX223" fmla="*/ 21622 w 19050"/>
                <a:gd name="connsiteY223" fmla="*/ 2322005 h 5295900"/>
                <a:gd name="connsiteX224" fmla="*/ 21622 w 19050"/>
                <a:gd name="connsiteY224" fmla="*/ 2331530 h 5295900"/>
                <a:gd name="connsiteX225" fmla="*/ 21622 w 19050"/>
                <a:gd name="connsiteY225" fmla="*/ 2277618 h 5295900"/>
                <a:gd name="connsiteX226" fmla="*/ 0 w 19050"/>
                <a:gd name="connsiteY226" fmla="*/ 2277618 h 5295900"/>
                <a:gd name="connsiteX227" fmla="*/ 0 w 19050"/>
                <a:gd name="connsiteY227" fmla="*/ 2268093 h 5295900"/>
                <a:gd name="connsiteX228" fmla="*/ 21622 w 19050"/>
                <a:gd name="connsiteY228" fmla="*/ 2268093 h 5295900"/>
                <a:gd name="connsiteX229" fmla="*/ 21622 w 19050"/>
                <a:gd name="connsiteY229" fmla="*/ 2277618 h 5295900"/>
                <a:gd name="connsiteX230" fmla="*/ 21622 w 19050"/>
                <a:gd name="connsiteY230" fmla="*/ 2223611 h 5295900"/>
                <a:gd name="connsiteX231" fmla="*/ 0 w 19050"/>
                <a:gd name="connsiteY231" fmla="*/ 2223611 h 5295900"/>
                <a:gd name="connsiteX232" fmla="*/ 0 w 19050"/>
                <a:gd name="connsiteY232" fmla="*/ 2214086 h 5295900"/>
                <a:gd name="connsiteX233" fmla="*/ 21622 w 19050"/>
                <a:gd name="connsiteY233" fmla="*/ 2214086 h 5295900"/>
                <a:gd name="connsiteX234" fmla="*/ 21622 w 19050"/>
                <a:gd name="connsiteY234" fmla="*/ 2223611 h 5295900"/>
                <a:gd name="connsiteX235" fmla="*/ 21622 w 19050"/>
                <a:gd name="connsiteY235" fmla="*/ 2169605 h 5295900"/>
                <a:gd name="connsiteX236" fmla="*/ 0 w 19050"/>
                <a:gd name="connsiteY236" fmla="*/ 2169605 h 5295900"/>
                <a:gd name="connsiteX237" fmla="*/ 0 w 19050"/>
                <a:gd name="connsiteY237" fmla="*/ 2160080 h 5295900"/>
                <a:gd name="connsiteX238" fmla="*/ 21622 w 19050"/>
                <a:gd name="connsiteY238" fmla="*/ 2160080 h 5295900"/>
                <a:gd name="connsiteX239" fmla="*/ 21622 w 19050"/>
                <a:gd name="connsiteY239" fmla="*/ 2169605 h 5295900"/>
                <a:gd name="connsiteX240" fmla="*/ 21622 w 19050"/>
                <a:gd name="connsiteY240" fmla="*/ 2061591 h 5295900"/>
                <a:gd name="connsiteX241" fmla="*/ 0 w 19050"/>
                <a:gd name="connsiteY241" fmla="*/ 2061591 h 5295900"/>
                <a:gd name="connsiteX242" fmla="*/ 0 w 19050"/>
                <a:gd name="connsiteY242" fmla="*/ 2052066 h 5295900"/>
                <a:gd name="connsiteX243" fmla="*/ 21622 w 19050"/>
                <a:gd name="connsiteY243" fmla="*/ 2052066 h 5295900"/>
                <a:gd name="connsiteX244" fmla="*/ 21622 w 19050"/>
                <a:gd name="connsiteY244" fmla="*/ 2061591 h 5295900"/>
                <a:gd name="connsiteX245" fmla="*/ 21622 w 19050"/>
                <a:gd name="connsiteY245" fmla="*/ 2007584 h 5295900"/>
                <a:gd name="connsiteX246" fmla="*/ 0 w 19050"/>
                <a:gd name="connsiteY246" fmla="*/ 2007584 h 5295900"/>
                <a:gd name="connsiteX247" fmla="*/ 0 w 19050"/>
                <a:gd name="connsiteY247" fmla="*/ 1998059 h 5295900"/>
                <a:gd name="connsiteX248" fmla="*/ 21622 w 19050"/>
                <a:gd name="connsiteY248" fmla="*/ 1998059 h 5295900"/>
                <a:gd name="connsiteX249" fmla="*/ 21622 w 19050"/>
                <a:gd name="connsiteY249" fmla="*/ 2007584 h 5295900"/>
                <a:gd name="connsiteX250" fmla="*/ 21622 w 19050"/>
                <a:gd name="connsiteY250" fmla="*/ 1953578 h 5295900"/>
                <a:gd name="connsiteX251" fmla="*/ 0 w 19050"/>
                <a:gd name="connsiteY251" fmla="*/ 1953578 h 5295900"/>
                <a:gd name="connsiteX252" fmla="*/ 0 w 19050"/>
                <a:gd name="connsiteY252" fmla="*/ 1944053 h 5295900"/>
                <a:gd name="connsiteX253" fmla="*/ 21622 w 19050"/>
                <a:gd name="connsiteY253" fmla="*/ 1944053 h 5295900"/>
                <a:gd name="connsiteX254" fmla="*/ 21622 w 19050"/>
                <a:gd name="connsiteY254" fmla="*/ 1953578 h 5295900"/>
                <a:gd name="connsiteX255" fmla="*/ 21622 w 19050"/>
                <a:gd name="connsiteY255" fmla="*/ 1899571 h 5295900"/>
                <a:gd name="connsiteX256" fmla="*/ 0 w 19050"/>
                <a:gd name="connsiteY256" fmla="*/ 1899571 h 5295900"/>
                <a:gd name="connsiteX257" fmla="*/ 0 w 19050"/>
                <a:gd name="connsiteY257" fmla="*/ 1890046 h 5295900"/>
                <a:gd name="connsiteX258" fmla="*/ 21622 w 19050"/>
                <a:gd name="connsiteY258" fmla="*/ 1890046 h 5295900"/>
                <a:gd name="connsiteX259" fmla="*/ 21622 w 19050"/>
                <a:gd name="connsiteY259" fmla="*/ 1899571 h 5295900"/>
                <a:gd name="connsiteX260" fmla="*/ 21622 w 19050"/>
                <a:gd name="connsiteY260" fmla="*/ 1791557 h 5295900"/>
                <a:gd name="connsiteX261" fmla="*/ 0 w 19050"/>
                <a:gd name="connsiteY261" fmla="*/ 1791557 h 5295900"/>
                <a:gd name="connsiteX262" fmla="*/ 0 w 19050"/>
                <a:gd name="connsiteY262" fmla="*/ 1782032 h 5295900"/>
                <a:gd name="connsiteX263" fmla="*/ 21622 w 19050"/>
                <a:gd name="connsiteY263" fmla="*/ 1782032 h 5295900"/>
                <a:gd name="connsiteX264" fmla="*/ 21622 w 19050"/>
                <a:gd name="connsiteY264" fmla="*/ 1791557 h 5295900"/>
                <a:gd name="connsiteX265" fmla="*/ 21622 w 19050"/>
                <a:gd name="connsiteY265" fmla="*/ 1737551 h 5295900"/>
                <a:gd name="connsiteX266" fmla="*/ 0 w 19050"/>
                <a:gd name="connsiteY266" fmla="*/ 1737551 h 5295900"/>
                <a:gd name="connsiteX267" fmla="*/ 0 w 19050"/>
                <a:gd name="connsiteY267" fmla="*/ 1728026 h 5295900"/>
                <a:gd name="connsiteX268" fmla="*/ 21622 w 19050"/>
                <a:gd name="connsiteY268" fmla="*/ 1728026 h 5295900"/>
                <a:gd name="connsiteX269" fmla="*/ 21622 w 19050"/>
                <a:gd name="connsiteY269" fmla="*/ 1737551 h 5295900"/>
                <a:gd name="connsiteX270" fmla="*/ 21622 w 19050"/>
                <a:gd name="connsiteY270" fmla="*/ 1683544 h 5295900"/>
                <a:gd name="connsiteX271" fmla="*/ 0 w 19050"/>
                <a:gd name="connsiteY271" fmla="*/ 1683544 h 5295900"/>
                <a:gd name="connsiteX272" fmla="*/ 0 w 19050"/>
                <a:gd name="connsiteY272" fmla="*/ 1674019 h 5295900"/>
                <a:gd name="connsiteX273" fmla="*/ 21622 w 19050"/>
                <a:gd name="connsiteY273" fmla="*/ 1674019 h 5295900"/>
                <a:gd name="connsiteX274" fmla="*/ 21622 w 19050"/>
                <a:gd name="connsiteY274" fmla="*/ 1683544 h 5295900"/>
                <a:gd name="connsiteX275" fmla="*/ 21622 w 19050"/>
                <a:gd name="connsiteY275" fmla="*/ 1629537 h 5295900"/>
                <a:gd name="connsiteX276" fmla="*/ 0 w 19050"/>
                <a:gd name="connsiteY276" fmla="*/ 1629537 h 5295900"/>
                <a:gd name="connsiteX277" fmla="*/ 0 w 19050"/>
                <a:gd name="connsiteY277" fmla="*/ 1620012 h 5295900"/>
                <a:gd name="connsiteX278" fmla="*/ 21622 w 19050"/>
                <a:gd name="connsiteY278" fmla="*/ 1620012 h 5295900"/>
                <a:gd name="connsiteX279" fmla="*/ 21622 w 19050"/>
                <a:gd name="connsiteY279" fmla="*/ 1629537 h 5295900"/>
                <a:gd name="connsiteX280" fmla="*/ 21622 w 19050"/>
                <a:gd name="connsiteY280" fmla="*/ 1521523 h 5295900"/>
                <a:gd name="connsiteX281" fmla="*/ 0 w 19050"/>
                <a:gd name="connsiteY281" fmla="*/ 1521523 h 5295900"/>
                <a:gd name="connsiteX282" fmla="*/ 0 w 19050"/>
                <a:gd name="connsiteY282" fmla="*/ 1511998 h 5295900"/>
                <a:gd name="connsiteX283" fmla="*/ 21622 w 19050"/>
                <a:gd name="connsiteY283" fmla="*/ 1511998 h 5295900"/>
                <a:gd name="connsiteX284" fmla="*/ 21622 w 19050"/>
                <a:gd name="connsiteY284" fmla="*/ 1521523 h 5295900"/>
                <a:gd name="connsiteX285" fmla="*/ 21622 w 19050"/>
                <a:gd name="connsiteY285" fmla="*/ 1467612 h 5295900"/>
                <a:gd name="connsiteX286" fmla="*/ 0 w 19050"/>
                <a:gd name="connsiteY286" fmla="*/ 1467612 h 5295900"/>
                <a:gd name="connsiteX287" fmla="*/ 0 w 19050"/>
                <a:gd name="connsiteY287" fmla="*/ 1458087 h 5295900"/>
                <a:gd name="connsiteX288" fmla="*/ 21622 w 19050"/>
                <a:gd name="connsiteY288" fmla="*/ 1458087 h 5295900"/>
                <a:gd name="connsiteX289" fmla="*/ 21622 w 19050"/>
                <a:gd name="connsiteY289" fmla="*/ 1467612 h 5295900"/>
                <a:gd name="connsiteX290" fmla="*/ 21622 w 19050"/>
                <a:gd name="connsiteY290" fmla="*/ 1413605 h 5295900"/>
                <a:gd name="connsiteX291" fmla="*/ 0 w 19050"/>
                <a:gd name="connsiteY291" fmla="*/ 1413605 h 5295900"/>
                <a:gd name="connsiteX292" fmla="*/ 0 w 19050"/>
                <a:gd name="connsiteY292" fmla="*/ 1404080 h 5295900"/>
                <a:gd name="connsiteX293" fmla="*/ 21622 w 19050"/>
                <a:gd name="connsiteY293" fmla="*/ 1404080 h 5295900"/>
                <a:gd name="connsiteX294" fmla="*/ 21622 w 19050"/>
                <a:gd name="connsiteY294" fmla="*/ 1413605 h 5295900"/>
                <a:gd name="connsiteX295" fmla="*/ 21622 w 19050"/>
                <a:gd name="connsiteY295" fmla="*/ 1359598 h 5295900"/>
                <a:gd name="connsiteX296" fmla="*/ 0 w 19050"/>
                <a:gd name="connsiteY296" fmla="*/ 1359598 h 5295900"/>
                <a:gd name="connsiteX297" fmla="*/ 0 w 19050"/>
                <a:gd name="connsiteY297" fmla="*/ 1350073 h 5295900"/>
                <a:gd name="connsiteX298" fmla="*/ 21622 w 19050"/>
                <a:gd name="connsiteY298" fmla="*/ 1350073 h 5295900"/>
                <a:gd name="connsiteX299" fmla="*/ 21622 w 19050"/>
                <a:gd name="connsiteY299" fmla="*/ 1359598 h 5295900"/>
                <a:gd name="connsiteX300" fmla="*/ 21622 w 19050"/>
                <a:gd name="connsiteY300" fmla="*/ 1251585 h 5295900"/>
                <a:gd name="connsiteX301" fmla="*/ 0 w 19050"/>
                <a:gd name="connsiteY301" fmla="*/ 1251585 h 5295900"/>
                <a:gd name="connsiteX302" fmla="*/ 0 w 19050"/>
                <a:gd name="connsiteY302" fmla="*/ 1242060 h 5295900"/>
                <a:gd name="connsiteX303" fmla="*/ 21622 w 19050"/>
                <a:gd name="connsiteY303" fmla="*/ 1242060 h 5295900"/>
                <a:gd name="connsiteX304" fmla="*/ 21622 w 19050"/>
                <a:gd name="connsiteY304" fmla="*/ 1251585 h 5295900"/>
                <a:gd name="connsiteX305" fmla="*/ 21622 w 19050"/>
                <a:gd name="connsiteY305" fmla="*/ 1197578 h 5295900"/>
                <a:gd name="connsiteX306" fmla="*/ 0 w 19050"/>
                <a:gd name="connsiteY306" fmla="*/ 1197578 h 5295900"/>
                <a:gd name="connsiteX307" fmla="*/ 0 w 19050"/>
                <a:gd name="connsiteY307" fmla="*/ 1188053 h 5295900"/>
                <a:gd name="connsiteX308" fmla="*/ 21622 w 19050"/>
                <a:gd name="connsiteY308" fmla="*/ 1188053 h 5295900"/>
                <a:gd name="connsiteX309" fmla="*/ 21622 w 19050"/>
                <a:gd name="connsiteY309" fmla="*/ 1197578 h 5295900"/>
                <a:gd name="connsiteX310" fmla="*/ 21622 w 19050"/>
                <a:gd name="connsiteY310" fmla="*/ 1143572 h 5295900"/>
                <a:gd name="connsiteX311" fmla="*/ 0 w 19050"/>
                <a:gd name="connsiteY311" fmla="*/ 1143572 h 5295900"/>
                <a:gd name="connsiteX312" fmla="*/ 0 w 19050"/>
                <a:gd name="connsiteY312" fmla="*/ 1134047 h 5295900"/>
                <a:gd name="connsiteX313" fmla="*/ 21622 w 19050"/>
                <a:gd name="connsiteY313" fmla="*/ 1134047 h 5295900"/>
                <a:gd name="connsiteX314" fmla="*/ 21622 w 19050"/>
                <a:gd name="connsiteY314" fmla="*/ 1143572 h 5295900"/>
                <a:gd name="connsiteX315" fmla="*/ 21622 w 19050"/>
                <a:gd name="connsiteY315" fmla="*/ 1089565 h 5295900"/>
                <a:gd name="connsiteX316" fmla="*/ 0 w 19050"/>
                <a:gd name="connsiteY316" fmla="*/ 1089565 h 5295900"/>
                <a:gd name="connsiteX317" fmla="*/ 0 w 19050"/>
                <a:gd name="connsiteY317" fmla="*/ 1080040 h 5295900"/>
                <a:gd name="connsiteX318" fmla="*/ 21622 w 19050"/>
                <a:gd name="connsiteY318" fmla="*/ 1080040 h 5295900"/>
                <a:gd name="connsiteX319" fmla="*/ 21622 w 19050"/>
                <a:gd name="connsiteY319" fmla="*/ 1089565 h 5295900"/>
                <a:gd name="connsiteX320" fmla="*/ 21622 w 19050"/>
                <a:gd name="connsiteY320" fmla="*/ 981551 h 5295900"/>
                <a:gd name="connsiteX321" fmla="*/ 0 w 19050"/>
                <a:gd name="connsiteY321" fmla="*/ 981551 h 5295900"/>
                <a:gd name="connsiteX322" fmla="*/ 0 w 19050"/>
                <a:gd name="connsiteY322" fmla="*/ 972026 h 5295900"/>
                <a:gd name="connsiteX323" fmla="*/ 21622 w 19050"/>
                <a:gd name="connsiteY323" fmla="*/ 972026 h 5295900"/>
                <a:gd name="connsiteX324" fmla="*/ 21622 w 19050"/>
                <a:gd name="connsiteY324" fmla="*/ 981551 h 5295900"/>
                <a:gd name="connsiteX325" fmla="*/ 21622 w 19050"/>
                <a:gd name="connsiteY325" fmla="*/ 927545 h 5295900"/>
                <a:gd name="connsiteX326" fmla="*/ 0 w 19050"/>
                <a:gd name="connsiteY326" fmla="*/ 927545 h 5295900"/>
                <a:gd name="connsiteX327" fmla="*/ 0 w 19050"/>
                <a:gd name="connsiteY327" fmla="*/ 918020 h 5295900"/>
                <a:gd name="connsiteX328" fmla="*/ 21622 w 19050"/>
                <a:gd name="connsiteY328" fmla="*/ 918020 h 5295900"/>
                <a:gd name="connsiteX329" fmla="*/ 21622 w 19050"/>
                <a:gd name="connsiteY329" fmla="*/ 927545 h 5295900"/>
                <a:gd name="connsiteX330" fmla="*/ 21622 w 19050"/>
                <a:gd name="connsiteY330" fmla="*/ 873538 h 5295900"/>
                <a:gd name="connsiteX331" fmla="*/ 0 w 19050"/>
                <a:gd name="connsiteY331" fmla="*/ 873538 h 5295900"/>
                <a:gd name="connsiteX332" fmla="*/ 0 w 19050"/>
                <a:gd name="connsiteY332" fmla="*/ 864013 h 5295900"/>
                <a:gd name="connsiteX333" fmla="*/ 21622 w 19050"/>
                <a:gd name="connsiteY333" fmla="*/ 864013 h 5295900"/>
                <a:gd name="connsiteX334" fmla="*/ 21622 w 19050"/>
                <a:gd name="connsiteY334" fmla="*/ 873538 h 5295900"/>
                <a:gd name="connsiteX335" fmla="*/ 21622 w 19050"/>
                <a:gd name="connsiteY335" fmla="*/ 819531 h 5295900"/>
                <a:gd name="connsiteX336" fmla="*/ 0 w 19050"/>
                <a:gd name="connsiteY336" fmla="*/ 819531 h 5295900"/>
                <a:gd name="connsiteX337" fmla="*/ 0 w 19050"/>
                <a:gd name="connsiteY337" fmla="*/ 810006 h 5295900"/>
                <a:gd name="connsiteX338" fmla="*/ 21622 w 19050"/>
                <a:gd name="connsiteY338" fmla="*/ 810006 h 5295900"/>
                <a:gd name="connsiteX339" fmla="*/ 21622 w 19050"/>
                <a:gd name="connsiteY339" fmla="*/ 819531 h 5295900"/>
                <a:gd name="connsiteX340" fmla="*/ 21622 w 19050"/>
                <a:gd name="connsiteY340" fmla="*/ 711518 h 5295900"/>
                <a:gd name="connsiteX341" fmla="*/ 0 w 19050"/>
                <a:gd name="connsiteY341" fmla="*/ 711518 h 5295900"/>
                <a:gd name="connsiteX342" fmla="*/ 0 w 19050"/>
                <a:gd name="connsiteY342" fmla="*/ 701993 h 5295900"/>
                <a:gd name="connsiteX343" fmla="*/ 21622 w 19050"/>
                <a:gd name="connsiteY343" fmla="*/ 701993 h 5295900"/>
                <a:gd name="connsiteX344" fmla="*/ 21622 w 19050"/>
                <a:gd name="connsiteY344" fmla="*/ 711518 h 5295900"/>
                <a:gd name="connsiteX345" fmla="*/ 21622 w 19050"/>
                <a:gd name="connsiteY345" fmla="*/ 657511 h 5295900"/>
                <a:gd name="connsiteX346" fmla="*/ 0 w 19050"/>
                <a:gd name="connsiteY346" fmla="*/ 657511 h 5295900"/>
                <a:gd name="connsiteX347" fmla="*/ 0 w 19050"/>
                <a:gd name="connsiteY347" fmla="*/ 647986 h 5295900"/>
                <a:gd name="connsiteX348" fmla="*/ 21622 w 19050"/>
                <a:gd name="connsiteY348" fmla="*/ 647986 h 5295900"/>
                <a:gd name="connsiteX349" fmla="*/ 21622 w 19050"/>
                <a:gd name="connsiteY349" fmla="*/ 657511 h 5295900"/>
                <a:gd name="connsiteX350" fmla="*/ 21622 w 19050"/>
                <a:gd name="connsiteY350" fmla="*/ 603599 h 5295900"/>
                <a:gd name="connsiteX351" fmla="*/ 0 w 19050"/>
                <a:gd name="connsiteY351" fmla="*/ 603599 h 5295900"/>
                <a:gd name="connsiteX352" fmla="*/ 0 w 19050"/>
                <a:gd name="connsiteY352" fmla="*/ 594074 h 5295900"/>
                <a:gd name="connsiteX353" fmla="*/ 21622 w 19050"/>
                <a:gd name="connsiteY353" fmla="*/ 594074 h 5295900"/>
                <a:gd name="connsiteX354" fmla="*/ 21622 w 19050"/>
                <a:gd name="connsiteY354" fmla="*/ 603599 h 5295900"/>
                <a:gd name="connsiteX355" fmla="*/ 21622 w 19050"/>
                <a:gd name="connsiteY355" fmla="*/ 549593 h 5295900"/>
                <a:gd name="connsiteX356" fmla="*/ 0 w 19050"/>
                <a:gd name="connsiteY356" fmla="*/ 549593 h 5295900"/>
                <a:gd name="connsiteX357" fmla="*/ 0 w 19050"/>
                <a:gd name="connsiteY357" fmla="*/ 540068 h 5295900"/>
                <a:gd name="connsiteX358" fmla="*/ 21622 w 19050"/>
                <a:gd name="connsiteY358" fmla="*/ 540068 h 5295900"/>
                <a:gd name="connsiteX359" fmla="*/ 21622 w 19050"/>
                <a:gd name="connsiteY359" fmla="*/ 549593 h 5295900"/>
                <a:gd name="connsiteX360" fmla="*/ 21622 w 19050"/>
                <a:gd name="connsiteY360" fmla="*/ 441579 h 5295900"/>
                <a:gd name="connsiteX361" fmla="*/ 0 w 19050"/>
                <a:gd name="connsiteY361" fmla="*/ 441579 h 5295900"/>
                <a:gd name="connsiteX362" fmla="*/ 0 w 19050"/>
                <a:gd name="connsiteY362" fmla="*/ 432054 h 5295900"/>
                <a:gd name="connsiteX363" fmla="*/ 21622 w 19050"/>
                <a:gd name="connsiteY363" fmla="*/ 432054 h 5295900"/>
                <a:gd name="connsiteX364" fmla="*/ 21622 w 19050"/>
                <a:gd name="connsiteY364" fmla="*/ 441579 h 5295900"/>
                <a:gd name="connsiteX365" fmla="*/ 21622 w 19050"/>
                <a:gd name="connsiteY365" fmla="*/ 387572 h 5295900"/>
                <a:gd name="connsiteX366" fmla="*/ 0 w 19050"/>
                <a:gd name="connsiteY366" fmla="*/ 387572 h 5295900"/>
                <a:gd name="connsiteX367" fmla="*/ 0 w 19050"/>
                <a:gd name="connsiteY367" fmla="*/ 378047 h 5295900"/>
                <a:gd name="connsiteX368" fmla="*/ 21622 w 19050"/>
                <a:gd name="connsiteY368" fmla="*/ 378047 h 5295900"/>
                <a:gd name="connsiteX369" fmla="*/ 21622 w 19050"/>
                <a:gd name="connsiteY369" fmla="*/ 387572 h 5295900"/>
                <a:gd name="connsiteX370" fmla="*/ 21622 w 19050"/>
                <a:gd name="connsiteY370" fmla="*/ 333566 h 5295900"/>
                <a:gd name="connsiteX371" fmla="*/ 0 w 19050"/>
                <a:gd name="connsiteY371" fmla="*/ 333566 h 5295900"/>
                <a:gd name="connsiteX372" fmla="*/ 0 w 19050"/>
                <a:gd name="connsiteY372" fmla="*/ 324041 h 5295900"/>
                <a:gd name="connsiteX373" fmla="*/ 21622 w 19050"/>
                <a:gd name="connsiteY373" fmla="*/ 324041 h 5295900"/>
                <a:gd name="connsiteX374" fmla="*/ 21622 w 19050"/>
                <a:gd name="connsiteY374" fmla="*/ 333566 h 5295900"/>
                <a:gd name="connsiteX375" fmla="*/ 21622 w 19050"/>
                <a:gd name="connsiteY375" fmla="*/ 279559 h 5295900"/>
                <a:gd name="connsiteX376" fmla="*/ 0 w 19050"/>
                <a:gd name="connsiteY376" fmla="*/ 279559 h 5295900"/>
                <a:gd name="connsiteX377" fmla="*/ 0 w 19050"/>
                <a:gd name="connsiteY377" fmla="*/ 270034 h 5295900"/>
                <a:gd name="connsiteX378" fmla="*/ 21622 w 19050"/>
                <a:gd name="connsiteY378" fmla="*/ 270034 h 5295900"/>
                <a:gd name="connsiteX379" fmla="*/ 21622 w 19050"/>
                <a:gd name="connsiteY379" fmla="*/ 279559 h 5295900"/>
                <a:gd name="connsiteX380" fmla="*/ 21622 w 19050"/>
                <a:gd name="connsiteY380" fmla="*/ 171545 h 5295900"/>
                <a:gd name="connsiteX381" fmla="*/ 0 w 19050"/>
                <a:gd name="connsiteY381" fmla="*/ 171545 h 5295900"/>
                <a:gd name="connsiteX382" fmla="*/ 0 w 19050"/>
                <a:gd name="connsiteY382" fmla="*/ 162020 h 5295900"/>
                <a:gd name="connsiteX383" fmla="*/ 21622 w 19050"/>
                <a:gd name="connsiteY383" fmla="*/ 162020 h 5295900"/>
                <a:gd name="connsiteX384" fmla="*/ 21622 w 19050"/>
                <a:gd name="connsiteY384" fmla="*/ 171545 h 5295900"/>
                <a:gd name="connsiteX385" fmla="*/ 21622 w 19050"/>
                <a:gd name="connsiteY385" fmla="*/ 117538 h 5295900"/>
                <a:gd name="connsiteX386" fmla="*/ 0 w 19050"/>
                <a:gd name="connsiteY386" fmla="*/ 117538 h 5295900"/>
                <a:gd name="connsiteX387" fmla="*/ 0 w 19050"/>
                <a:gd name="connsiteY387" fmla="*/ 108013 h 5295900"/>
                <a:gd name="connsiteX388" fmla="*/ 21622 w 19050"/>
                <a:gd name="connsiteY388" fmla="*/ 108013 h 5295900"/>
                <a:gd name="connsiteX389" fmla="*/ 21622 w 19050"/>
                <a:gd name="connsiteY389" fmla="*/ 117538 h 5295900"/>
                <a:gd name="connsiteX390" fmla="*/ 21622 w 19050"/>
                <a:gd name="connsiteY390" fmla="*/ 63532 h 5295900"/>
                <a:gd name="connsiteX391" fmla="*/ 0 w 19050"/>
                <a:gd name="connsiteY391" fmla="*/ 63532 h 5295900"/>
                <a:gd name="connsiteX392" fmla="*/ 0 w 19050"/>
                <a:gd name="connsiteY392" fmla="*/ 54007 h 5295900"/>
                <a:gd name="connsiteX393" fmla="*/ 21622 w 19050"/>
                <a:gd name="connsiteY393" fmla="*/ 54007 h 5295900"/>
                <a:gd name="connsiteX394" fmla="*/ 21622 w 19050"/>
                <a:gd name="connsiteY394" fmla="*/ 63532 h 5295900"/>
                <a:gd name="connsiteX395" fmla="*/ 21622 w 19050"/>
                <a:gd name="connsiteY395" fmla="*/ 9525 h 5295900"/>
                <a:gd name="connsiteX396" fmla="*/ 0 w 19050"/>
                <a:gd name="connsiteY396" fmla="*/ 9525 h 5295900"/>
                <a:gd name="connsiteX397" fmla="*/ 0 w 19050"/>
                <a:gd name="connsiteY397" fmla="*/ 0 h 5295900"/>
                <a:gd name="connsiteX398" fmla="*/ 21622 w 19050"/>
                <a:gd name="connsiteY398" fmla="*/ 0 h 5295900"/>
                <a:gd name="connsiteX399" fmla="*/ 21622 w 19050"/>
                <a:gd name="connsiteY399" fmla="*/ 9525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</a:cxnLst>
              <a:rect l="l" t="t" r="r" b="b"/>
              <a:pathLst>
                <a:path w="19050" h="5295900">
                  <a:moveTo>
                    <a:pt x="21622" y="5301520"/>
                  </a:moveTo>
                  <a:lnTo>
                    <a:pt x="0" y="5301520"/>
                  </a:lnTo>
                  <a:lnTo>
                    <a:pt x="0" y="5291995"/>
                  </a:lnTo>
                  <a:lnTo>
                    <a:pt x="21622" y="5291995"/>
                  </a:lnTo>
                  <a:lnTo>
                    <a:pt x="21622" y="5301520"/>
                  </a:lnTo>
                  <a:close/>
                  <a:moveTo>
                    <a:pt x="21622" y="5247608"/>
                  </a:moveTo>
                  <a:lnTo>
                    <a:pt x="0" y="5247608"/>
                  </a:lnTo>
                  <a:lnTo>
                    <a:pt x="0" y="5238083"/>
                  </a:lnTo>
                  <a:lnTo>
                    <a:pt x="21622" y="5238083"/>
                  </a:lnTo>
                  <a:lnTo>
                    <a:pt x="21622" y="5247608"/>
                  </a:lnTo>
                  <a:close/>
                  <a:moveTo>
                    <a:pt x="21622" y="5193602"/>
                  </a:moveTo>
                  <a:lnTo>
                    <a:pt x="0" y="5193602"/>
                  </a:lnTo>
                  <a:lnTo>
                    <a:pt x="0" y="5184077"/>
                  </a:lnTo>
                  <a:lnTo>
                    <a:pt x="21622" y="5184077"/>
                  </a:lnTo>
                  <a:lnTo>
                    <a:pt x="21622" y="5193602"/>
                  </a:lnTo>
                  <a:close/>
                  <a:moveTo>
                    <a:pt x="21622" y="5139595"/>
                  </a:moveTo>
                  <a:lnTo>
                    <a:pt x="0" y="5139595"/>
                  </a:lnTo>
                  <a:lnTo>
                    <a:pt x="0" y="5130070"/>
                  </a:lnTo>
                  <a:lnTo>
                    <a:pt x="21622" y="5130070"/>
                  </a:lnTo>
                  <a:lnTo>
                    <a:pt x="21622" y="5139595"/>
                  </a:lnTo>
                  <a:close/>
                  <a:moveTo>
                    <a:pt x="21622" y="5031581"/>
                  </a:moveTo>
                  <a:lnTo>
                    <a:pt x="0" y="5031581"/>
                  </a:lnTo>
                  <a:lnTo>
                    <a:pt x="0" y="5022056"/>
                  </a:lnTo>
                  <a:lnTo>
                    <a:pt x="21622" y="5022056"/>
                  </a:lnTo>
                  <a:lnTo>
                    <a:pt x="21622" y="5031581"/>
                  </a:lnTo>
                  <a:close/>
                  <a:moveTo>
                    <a:pt x="21622" y="4977575"/>
                  </a:moveTo>
                  <a:lnTo>
                    <a:pt x="0" y="4977575"/>
                  </a:lnTo>
                  <a:lnTo>
                    <a:pt x="0" y="4968050"/>
                  </a:lnTo>
                  <a:lnTo>
                    <a:pt x="21622" y="4968050"/>
                  </a:lnTo>
                  <a:lnTo>
                    <a:pt x="21622" y="4977575"/>
                  </a:lnTo>
                  <a:close/>
                  <a:moveTo>
                    <a:pt x="21622" y="4923568"/>
                  </a:moveTo>
                  <a:lnTo>
                    <a:pt x="0" y="4923568"/>
                  </a:lnTo>
                  <a:lnTo>
                    <a:pt x="0" y="4914043"/>
                  </a:lnTo>
                  <a:lnTo>
                    <a:pt x="21622" y="4914043"/>
                  </a:lnTo>
                  <a:lnTo>
                    <a:pt x="21622" y="4923568"/>
                  </a:lnTo>
                  <a:close/>
                  <a:moveTo>
                    <a:pt x="21622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21622" y="4860036"/>
                  </a:lnTo>
                  <a:lnTo>
                    <a:pt x="21622" y="4869561"/>
                  </a:lnTo>
                  <a:close/>
                  <a:moveTo>
                    <a:pt x="21622" y="4761548"/>
                  </a:moveTo>
                  <a:lnTo>
                    <a:pt x="0" y="4761548"/>
                  </a:lnTo>
                  <a:lnTo>
                    <a:pt x="0" y="4752023"/>
                  </a:lnTo>
                  <a:lnTo>
                    <a:pt x="21622" y="4752023"/>
                  </a:lnTo>
                  <a:lnTo>
                    <a:pt x="21622" y="4761548"/>
                  </a:lnTo>
                  <a:close/>
                  <a:moveTo>
                    <a:pt x="21622" y="4707541"/>
                  </a:moveTo>
                  <a:lnTo>
                    <a:pt x="0" y="4707541"/>
                  </a:lnTo>
                  <a:lnTo>
                    <a:pt x="0" y="4698016"/>
                  </a:lnTo>
                  <a:lnTo>
                    <a:pt x="21622" y="4698016"/>
                  </a:lnTo>
                  <a:lnTo>
                    <a:pt x="21622" y="4707541"/>
                  </a:lnTo>
                  <a:close/>
                  <a:moveTo>
                    <a:pt x="21622" y="4653534"/>
                  </a:moveTo>
                  <a:lnTo>
                    <a:pt x="0" y="4653534"/>
                  </a:lnTo>
                  <a:lnTo>
                    <a:pt x="0" y="4644009"/>
                  </a:lnTo>
                  <a:lnTo>
                    <a:pt x="21622" y="4644009"/>
                  </a:lnTo>
                  <a:lnTo>
                    <a:pt x="21622" y="4653534"/>
                  </a:lnTo>
                  <a:close/>
                  <a:moveTo>
                    <a:pt x="21622" y="4599528"/>
                  </a:moveTo>
                  <a:lnTo>
                    <a:pt x="0" y="4599528"/>
                  </a:lnTo>
                  <a:lnTo>
                    <a:pt x="0" y="4590003"/>
                  </a:lnTo>
                  <a:lnTo>
                    <a:pt x="21622" y="4590003"/>
                  </a:lnTo>
                  <a:lnTo>
                    <a:pt x="21622" y="4599528"/>
                  </a:lnTo>
                  <a:close/>
                  <a:moveTo>
                    <a:pt x="21622" y="4491609"/>
                  </a:moveTo>
                  <a:lnTo>
                    <a:pt x="0" y="4491609"/>
                  </a:lnTo>
                  <a:lnTo>
                    <a:pt x="0" y="4482084"/>
                  </a:lnTo>
                  <a:lnTo>
                    <a:pt x="21622" y="4482084"/>
                  </a:lnTo>
                  <a:lnTo>
                    <a:pt x="21622" y="4491609"/>
                  </a:lnTo>
                  <a:close/>
                  <a:moveTo>
                    <a:pt x="21622" y="4437603"/>
                  </a:moveTo>
                  <a:lnTo>
                    <a:pt x="0" y="4437603"/>
                  </a:lnTo>
                  <a:lnTo>
                    <a:pt x="0" y="4428078"/>
                  </a:lnTo>
                  <a:lnTo>
                    <a:pt x="21622" y="4428078"/>
                  </a:lnTo>
                  <a:lnTo>
                    <a:pt x="21622" y="4437603"/>
                  </a:lnTo>
                  <a:close/>
                  <a:moveTo>
                    <a:pt x="21622" y="4383596"/>
                  </a:moveTo>
                  <a:lnTo>
                    <a:pt x="0" y="4383596"/>
                  </a:lnTo>
                  <a:lnTo>
                    <a:pt x="0" y="4374071"/>
                  </a:lnTo>
                  <a:lnTo>
                    <a:pt x="21622" y="4374071"/>
                  </a:lnTo>
                  <a:lnTo>
                    <a:pt x="21622" y="4383596"/>
                  </a:lnTo>
                  <a:close/>
                  <a:moveTo>
                    <a:pt x="21622" y="4329589"/>
                  </a:moveTo>
                  <a:lnTo>
                    <a:pt x="0" y="4329589"/>
                  </a:lnTo>
                  <a:lnTo>
                    <a:pt x="0" y="4320064"/>
                  </a:lnTo>
                  <a:lnTo>
                    <a:pt x="21622" y="4320064"/>
                  </a:lnTo>
                  <a:lnTo>
                    <a:pt x="21622" y="4329589"/>
                  </a:lnTo>
                  <a:close/>
                  <a:moveTo>
                    <a:pt x="21622" y="4221576"/>
                  </a:moveTo>
                  <a:lnTo>
                    <a:pt x="0" y="4221576"/>
                  </a:lnTo>
                  <a:lnTo>
                    <a:pt x="0" y="4212051"/>
                  </a:lnTo>
                  <a:lnTo>
                    <a:pt x="21622" y="4212051"/>
                  </a:lnTo>
                  <a:lnTo>
                    <a:pt x="21622" y="4221576"/>
                  </a:lnTo>
                  <a:close/>
                  <a:moveTo>
                    <a:pt x="21622" y="4167569"/>
                  </a:moveTo>
                  <a:lnTo>
                    <a:pt x="0" y="4167569"/>
                  </a:lnTo>
                  <a:lnTo>
                    <a:pt x="0" y="4158044"/>
                  </a:lnTo>
                  <a:lnTo>
                    <a:pt x="21622" y="4158044"/>
                  </a:lnTo>
                  <a:lnTo>
                    <a:pt x="21622" y="4167569"/>
                  </a:lnTo>
                  <a:close/>
                  <a:moveTo>
                    <a:pt x="21622" y="4113562"/>
                  </a:moveTo>
                  <a:lnTo>
                    <a:pt x="0" y="4113562"/>
                  </a:lnTo>
                  <a:lnTo>
                    <a:pt x="0" y="4104037"/>
                  </a:lnTo>
                  <a:lnTo>
                    <a:pt x="21622" y="4104037"/>
                  </a:lnTo>
                  <a:lnTo>
                    <a:pt x="21622" y="4113562"/>
                  </a:lnTo>
                  <a:close/>
                  <a:moveTo>
                    <a:pt x="21622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21622" y="4050030"/>
                  </a:lnTo>
                  <a:lnTo>
                    <a:pt x="21622" y="4059555"/>
                  </a:lnTo>
                  <a:close/>
                  <a:moveTo>
                    <a:pt x="21622" y="3951542"/>
                  </a:moveTo>
                  <a:lnTo>
                    <a:pt x="0" y="3951542"/>
                  </a:lnTo>
                  <a:lnTo>
                    <a:pt x="0" y="3942017"/>
                  </a:lnTo>
                  <a:lnTo>
                    <a:pt x="21622" y="3942017"/>
                  </a:lnTo>
                  <a:lnTo>
                    <a:pt x="21622" y="3951542"/>
                  </a:lnTo>
                  <a:close/>
                  <a:moveTo>
                    <a:pt x="21622" y="3897535"/>
                  </a:moveTo>
                  <a:lnTo>
                    <a:pt x="0" y="3897535"/>
                  </a:lnTo>
                  <a:lnTo>
                    <a:pt x="0" y="3888010"/>
                  </a:lnTo>
                  <a:lnTo>
                    <a:pt x="21622" y="3888010"/>
                  </a:lnTo>
                  <a:lnTo>
                    <a:pt x="21622" y="3897535"/>
                  </a:lnTo>
                  <a:close/>
                  <a:moveTo>
                    <a:pt x="21622" y="3843528"/>
                  </a:moveTo>
                  <a:lnTo>
                    <a:pt x="0" y="3843528"/>
                  </a:lnTo>
                  <a:lnTo>
                    <a:pt x="0" y="3834003"/>
                  </a:lnTo>
                  <a:lnTo>
                    <a:pt x="21622" y="3834003"/>
                  </a:lnTo>
                  <a:lnTo>
                    <a:pt x="21622" y="3843528"/>
                  </a:lnTo>
                  <a:close/>
                  <a:moveTo>
                    <a:pt x="21622" y="3789521"/>
                  </a:moveTo>
                  <a:lnTo>
                    <a:pt x="0" y="3789521"/>
                  </a:lnTo>
                  <a:lnTo>
                    <a:pt x="0" y="3779996"/>
                  </a:lnTo>
                  <a:lnTo>
                    <a:pt x="21622" y="3779996"/>
                  </a:lnTo>
                  <a:lnTo>
                    <a:pt x="21622" y="3789521"/>
                  </a:lnTo>
                  <a:close/>
                  <a:moveTo>
                    <a:pt x="21622" y="3681603"/>
                  </a:moveTo>
                  <a:lnTo>
                    <a:pt x="0" y="3681603"/>
                  </a:lnTo>
                  <a:lnTo>
                    <a:pt x="0" y="3672078"/>
                  </a:lnTo>
                  <a:lnTo>
                    <a:pt x="21622" y="3672078"/>
                  </a:lnTo>
                  <a:lnTo>
                    <a:pt x="21622" y="3681603"/>
                  </a:lnTo>
                  <a:close/>
                  <a:moveTo>
                    <a:pt x="21622" y="3627596"/>
                  </a:moveTo>
                  <a:lnTo>
                    <a:pt x="0" y="3627596"/>
                  </a:lnTo>
                  <a:lnTo>
                    <a:pt x="0" y="3618071"/>
                  </a:lnTo>
                  <a:lnTo>
                    <a:pt x="21622" y="3618071"/>
                  </a:lnTo>
                  <a:lnTo>
                    <a:pt x="21622" y="3627596"/>
                  </a:lnTo>
                  <a:close/>
                  <a:moveTo>
                    <a:pt x="21622" y="3573590"/>
                  </a:moveTo>
                  <a:lnTo>
                    <a:pt x="0" y="3573590"/>
                  </a:lnTo>
                  <a:lnTo>
                    <a:pt x="0" y="3564065"/>
                  </a:lnTo>
                  <a:lnTo>
                    <a:pt x="21622" y="3564065"/>
                  </a:lnTo>
                  <a:lnTo>
                    <a:pt x="21622" y="3573590"/>
                  </a:lnTo>
                  <a:close/>
                  <a:moveTo>
                    <a:pt x="21622" y="3519583"/>
                  </a:moveTo>
                  <a:lnTo>
                    <a:pt x="0" y="3519583"/>
                  </a:lnTo>
                  <a:lnTo>
                    <a:pt x="0" y="3510058"/>
                  </a:lnTo>
                  <a:lnTo>
                    <a:pt x="21622" y="3510058"/>
                  </a:lnTo>
                  <a:lnTo>
                    <a:pt x="21622" y="3519583"/>
                  </a:lnTo>
                  <a:close/>
                  <a:moveTo>
                    <a:pt x="21622" y="3411569"/>
                  </a:moveTo>
                  <a:lnTo>
                    <a:pt x="0" y="3411569"/>
                  </a:lnTo>
                  <a:lnTo>
                    <a:pt x="0" y="3402044"/>
                  </a:lnTo>
                  <a:lnTo>
                    <a:pt x="21622" y="3402044"/>
                  </a:lnTo>
                  <a:lnTo>
                    <a:pt x="21622" y="3411569"/>
                  </a:lnTo>
                  <a:close/>
                  <a:moveTo>
                    <a:pt x="21622" y="3357563"/>
                  </a:moveTo>
                  <a:lnTo>
                    <a:pt x="0" y="3357563"/>
                  </a:lnTo>
                  <a:lnTo>
                    <a:pt x="0" y="3348038"/>
                  </a:lnTo>
                  <a:lnTo>
                    <a:pt x="21622" y="3348038"/>
                  </a:lnTo>
                  <a:lnTo>
                    <a:pt x="21622" y="3357563"/>
                  </a:lnTo>
                  <a:close/>
                  <a:moveTo>
                    <a:pt x="21622" y="3303556"/>
                  </a:moveTo>
                  <a:lnTo>
                    <a:pt x="0" y="3303556"/>
                  </a:lnTo>
                  <a:lnTo>
                    <a:pt x="0" y="3294031"/>
                  </a:lnTo>
                  <a:lnTo>
                    <a:pt x="21622" y="3294031"/>
                  </a:lnTo>
                  <a:lnTo>
                    <a:pt x="21622" y="3303556"/>
                  </a:lnTo>
                  <a:close/>
                  <a:moveTo>
                    <a:pt x="21622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21622" y="3240024"/>
                  </a:lnTo>
                  <a:lnTo>
                    <a:pt x="21622" y="3249549"/>
                  </a:lnTo>
                  <a:close/>
                  <a:moveTo>
                    <a:pt x="21622" y="3141536"/>
                  </a:moveTo>
                  <a:lnTo>
                    <a:pt x="0" y="3141536"/>
                  </a:lnTo>
                  <a:lnTo>
                    <a:pt x="0" y="3132011"/>
                  </a:lnTo>
                  <a:lnTo>
                    <a:pt x="21622" y="3132011"/>
                  </a:lnTo>
                  <a:lnTo>
                    <a:pt x="21622" y="3141536"/>
                  </a:lnTo>
                  <a:close/>
                  <a:moveTo>
                    <a:pt x="21622" y="3087529"/>
                  </a:moveTo>
                  <a:lnTo>
                    <a:pt x="0" y="3087529"/>
                  </a:lnTo>
                  <a:lnTo>
                    <a:pt x="0" y="3078004"/>
                  </a:lnTo>
                  <a:lnTo>
                    <a:pt x="21622" y="3078004"/>
                  </a:lnTo>
                  <a:lnTo>
                    <a:pt x="21622" y="3087529"/>
                  </a:lnTo>
                  <a:close/>
                  <a:moveTo>
                    <a:pt x="21622" y="3033617"/>
                  </a:moveTo>
                  <a:lnTo>
                    <a:pt x="0" y="3033617"/>
                  </a:lnTo>
                  <a:lnTo>
                    <a:pt x="0" y="3024092"/>
                  </a:lnTo>
                  <a:lnTo>
                    <a:pt x="21622" y="3024092"/>
                  </a:lnTo>
                  <a:lnTo>
                    <a:pt x="21622" y="3033617"/>
                  </a:lnTo>
                  <a:close/>
                  <a:moveTo>
                    <a:pt x="21622" y="2979611"/>
                  </a:moveTo>
                  <a:lnTo>
                    <a:pt x="0" y="2979611"/>
                  </a:lnTo>
                  <a:lnTo>
                    <a:pt x="0" y="2970086"/>
                  </a:lnTo>
                  <a:lnTo>
                    <a:pt x="21622" y="2970086"/>
                  </a:lnTo>
                  <a:lnTo>
                    <a:pt x="21622" y="2979611"/>
                  </a:lnTo>
                  <a:close/>
                  <a:moveTo>
                    <a:pt x="21622" y="2871597"/>
                  </a:moveTo>
                  <a:lnTo>
                    <a:pt x="0" y="2871597"/>
                  </a:lnTo>
                  <a:lnTo>
                    <a:pt x="0" y="2862072"/>
                  </a:lnTo>
                  <a:lnTo>
                    <a:pt x="21622" y="2862072"/>
                  </a:lnTo>
                  <a:lnTo>
                    <a:pt x="21622" y="2871597"/>
                  </a:lnTo>
                  <a:close/>
                  <a:moveTo>
                    <a:pt x="21622" y="2817590"/>
                  </a:moveTo>
                  <a:lnTo>
                    <a:pt x="0" y="2817590"/>
                  </a:lnTo>
                  <a:lnTo>
                    <a:pt x="0" y="2808065"/>
                  </a:lnTo>
                  <a:lnTo>
                    <a:pt x="21622" y="2808065"/>
                  </a:lnTo>
                  <a:lnTo>
                    <a:pt x="21622" y="2817590"/>
                  </a:lnTo>
                  <a:close/>
                  <a:moveTo>
                    <a:pt x="21622" y="2763584"/>
                  </a:moveTo>
                  <a:lnTo>
                    <a:pt x="0" y="2763584"/>
                  </a:lnTo>
                  <a:lnTo>
                    <a:pt x="0" y="2754059"/>
                  </a:lnTo>
                  <a:lnTo>
                    <a:pt x="21622" y="2754059"/>
                  </a:lnTo>
                  <a:lnTo>
                    <a:pt x="21622" y="2763584"/>
                  </a:lnTo>
                  <a:close/>
                  <a:moveTo>
                    <a:pt x="21622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21622" y="2700052"/>
                  </a:lnTo>
                  <a:lnTo>
                    <a:pt x="21622" y="2709577"/>
                  </a:lnTo>
                  <a:close/>
                  <a:moveTo>
                    <a:pt x="21622" y="2601563"/>
                  </a:moveTo>
                  <a:lnTo>
                    <a:pt x="0" y="2601563"/>
                  </a:lnTo>
                  <a:lnTo>
                    <a:pt x="0" y="2592038"/>
                  </a:lnTo>
                  <a:lnTo>
                    <a:pt x="21622" y="2592038"/>
                  </a:lnTo>
                  <a:lnTo>
                    <a:pt x="21622" y="2601563"/>
                  </a:lnTo>
                  <a:close/>
                  <a:moveTo>
                    <a:pt x="21622" y="2547557"/>
                  </a:moveTo>
                  <a:lnTo>
                    <a:pt x="0" y="2547557"/>
                  </a:lnTo>
                  <a:lnTo>
                    <a:pt x="0" y="2538032"/>
                  </a:lnTo>
                  <a:lnTo>
                    <a:pt x="21622" y="2538032"/>
                  </a:lnTo>
                  <a:lnTo>
                    <a:pt x="21622" y="2547557"/>
                  </a:lnTo>
                  <a:close/>
                  <a:moveTo>
                    <a:pt x="21622" y="2493550"/>
                  </a:moveTo>
                  <a:lnTo>
                    <a:pt x="0" y="2493550"/>
                  </a:lnTo>
                  <a:lnTo>
                    <a:pt x="0" y="2484025"/>
                  </a:lnTo>
                  <a:lnTo>
                    <a:pt x="21622" y="2484025"/>
                  </a:lnTo>
                  <a:lnTo>
                    <a:pt x="21622" y="2493550"/>
                  </a:lnTo>
                  <a:close/>
                  <a:moveTo>
                    <a:pt x="21622" y="2439543"/>
                  </a:moveTo>
                  <a:lnTo>
                    <a:pt x="0" y="2439543"/>
                  </a:lnTo>
                  <a:lnTo>
                    <a:pt x="0" y="2430018"/>
                  </a:lnTo>
                  <a:lnTo>
                    <a:pt x="21622" y="2430018"/>
                  </a:lnTo>
                  <a:lnTo>
                    <a:pt x="21622" y="2439543"/>
                  </a:lnTo>
                  <a:close/>
                  <a:moveTo>
                    <a:pt x="21622" y="2331530"/>
                  </a:moveTo>
                  <a:lnTo>
                    <a:pt x="0" y="2331530"/>
                  </a:lnTo>
                  <a:lnTo>
                    <a:pt x="0" y="2322005"/>
                  </a:lnTo>
                  <a:lnTo>
                    <a:pt x="21622" y="2322005"/>
                  </a:lnTo>
                  <a:lnTo>
                    <a:pt x="21622" y="2331530"/>
                  </a:lnTo>
                  <a:close/>
                  <a:moveTo>
                    <a:pt x="21622" y="2277618"/>
                  </a:moveTo>
                  <a:lnTo>
                    <a:pt x="0" y="2277618"/>
                  </a:lnTo>
                  <a:lnTo>
                    <a:pt x="0" y="2268093"/>
                  </a:lnTo>
                  <a:lnTo>
                    <a:pt x="21622" y="2268093"/>
                  </a:lnTo>
                  <a:lnTo>
                    <a:pt x="21622" y="2277618"/>
                  </a:lnTo>
                  <a:close/>
                  <a:moveTo>
                    <a:pt x="21622" y="2223611"/>
                  </a:moveTo>
                  <a:lnTo>
                    <a:pt x="0" y="2223611"/>
                  </a:lnTo>
                  <a:lnTo>
                    <a:pt x="0" y="2214086"/>
                  </a:lnTo>
                  <a:lnTo>
                    <a:pt x="21622" y="2214086"/>
                  </a:lnTo>
                  <a:lnTo>
                    <a:pt x="21622" y="2223611"/>
                  </a:lnTo>
                  <a:close/>
                  <a:moveTo>
                    <a:pt x="21622" y="2169605"/>
                  </a:moveTo>
                  <a:lnTo>
                    <a:pt x="0" y="2169605"/>
                  </a:lnTo>
                  <a:lnTo>
                    <a:pt x="0" y="2160080"/>
                  </a:lnTo>
                  <a:lnTo>
                    <a:pt x="21622" y="2160080"/>
                  </a:lnTo>
                  <a:lnTo>
                    <a:pt x="21622" y="2169605"/>
                  </a:lnTo>
                  <a:close/>
                  <a:moveTo>
                    <a:pt x="21622" y="2061591"/>
                  </a:moveTo>
                  <a:lnTo>
                    <a:pt x="0" y="2061591"/>
                  </a:lnTo>
                  <a:lnTo>
                    <a:pt x="0" y="2052066"/>
                  </a:lnTo>
                  <a:lnTo>
                    <a:pt x="21622" y="2052066"/>
                  </a:lnTo>
                  <a:lnTo>
                    <a:pt x="21622" y="2061591"/>
                  </a:lnTo>
                  <a:close/>
                  <a:moveTo>
                    <a:pt x="21622" y="2007584"/>
                  </a:moveTo>
                  <a:lnTo>
                    <a:pt x="0" y="2007584"/>
                  </a:lnTo>
                  <a:lnTo>
                    <a:pt x="0" y="1998059"/>
                  </a:lnTo>
                  <a:lnTo>
                    <a:pt x="21622" y="1998059"/>
                  </a:lnTo>
                  <a:lnTo>
                    <a:pt x="21622" y="2007584"/>
                  </a:lnTo>
                  <a:close/>
                  <a:moveTo>
                    <a:pt x="21622" y="1953578"/>
                  </a:moveTo>
                  <a:lnTo>
                    <a:pt x="0" y="1953578"/>
                  </a:lnTo>
                  <a:lnTo>
                    <a:pt x="0" y="1944053"/>
                  </a:lnTo>
                  <a:lnTo>
                    <a:pt x="21622" y="1944053"/>
                  </a:lnTo>
                  <a:lnTo>
                    <a:pt x="21622" y="1953578"/>
                  </a:lnTo>
                  <a:close/>
                  <a:moveTo>
                    <a:pt x="21622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21622" y="1890046"/>
                  </a:lnTo>
                  <a:lnTo>
                    <a:pt x="21622" y="1899571"/>
                  </a:lnTo>
                  <a:close/>
                  <a:moveTo>
                    <a:pt x="21622" y="1791557"/>
                  </a:moveTo>
                  <a:lnTo>
                    <a:pt x="0" y="1791557"/>
                  </a:lnTo>
                  <a:lnTo>
                    <a:pt x="0" y="1782032"/>
                  </a:lnTo>
                  <a:lnTo>
                    <a:pt x="21622" y="1782032"/>
                  </a:lnTo>
                  <a:lnTo>
                    <a:pt x="21622" y="1791557"/>
                  </a:lnTo>
                  <a:close/>
                  <a:moveTo>
                    <a:pt x="21622" y="1737551"/>
                  </a:moveTo>
                  <a:lnTo>
                    <a:pt x="0" y="1737551"/>
                  </a:lnTo>
                  <a:lnTo>
                    <a:pt x="0" y="1728026"/>
                  </a:lnTo>
                  <a:lnTo>
                    <a:pt x="21622" y="1728026"/>
                  </a:lnTo>
                  <a:lnTo>
                    <a:pt x="21622" y="1737551"/>
                  </a:lnTo>
                  <a:close/>
                  <a:moveTo>
                    <a:pt x="21622" y="1683544"/>
                  </a:moveTo>
                  <a:lnTo>
                    <a:pt x="0" y="1683544"/>
                  </a:lnTo>
                  <a:lnTo>
                    <a:pt x="0" y="1674019"/>
                  </a:lnTo>
                  <a:lnTo>
                    <a:pt x="21622" y="1674019"/>
                  </a:lnTo>
                  <a:lnTo>
                    <a:pt x="21622" y="1683544"/>
                  </a:lnTo>
                  <a:close/>
                  <a:moveTo>
                    <a:pt x="21622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21622" y="1620012"/>
                  </a:lnTo>
                  <a:lnTo>
                    <a:pt x="21622" y="1629537"/>
                  </a:lnTo>
                  <a:close/>
                  <a:moveTo>
                    <a:pt x="21622" y="1521523"/>
                  </a:moveTo>
                  <a:lnTo>
                    <a:pt x="0" y="1521523"/>
                  </a:lnTo>
                  <a:lnTo>
                    <a:pt x="0" y="1511998"/>
                  </a:lnTo>
                  <a:lnTo>
                    <a:pt x="21622" y="1511998"/>
                  </a:lnTo>
                  <a:lnTo>
                    <a:pt x="21622" y="1521523"/>
                  </a:lnTo>
                  <a:close/>
                  <a:moveTo>
                    <a:pt x="21622" y="1467612"/>
                  </a:moveTo>
                  <a:lnTo>
                    <a:pt x="0" y="1467612"/>
                  </a:lnTo>
                  <a:lnTo>
                    <a:pt x="0" y="1458087"/>
                  </a:lnTo>
                  <a:lnTo>
                    <a:pt x="21622" y="1458087"/>
                  </a:lnTo>
                  <a:lnTo>
                    <a:pt x="21622" y="1467612"/>
                  </a:lnTo>
                  <a:close/>
                  <a:moveTo>
                    <a:pt x="21622" y="1413605"/>
                  </a:moveTo>
                  <a:lnTo>
                    <a:pt x="0" y="1413605"/>
                  </a:lnTo>
                  <a:lnTo>
                    <a:pt x="0" y="1404080"/>
                  </a:lnTo>
                  <a:lnTo>
                    <a:pt x="21622" y="1404080"/>
                  </a:lnTo>
                  <a:lnTo>
                    <a:pt x="21622" y="1413605"/>
                  </a:lnTo>
                  <a:close/>
                  <a:moveTo>
                    <a:pt x="21622" y="1359598"/>
                  </a:moveTo>
                  <a:lnTo>
                    <a:pt x="0" y="1359598"/>
                  </a:lnTo>
                  <a:lnTo>
                    <a:pt x="0" y="1350073"/>
                  </a:lnTo>
                  <a:lnTo>
                    <a:pt x="21622" y="1350073"/>
                  </a:lnTo>
                  <a:lnTo>
                    <a:pt x="21622" y="1359598"/>
                  </a:lnTo>
                  <a:close/>
                  <a:moveTo>
                    <a:pt x="21622" y="1251585"/>
                  </a:moveTo>
                  <a:lnTo>
                    <a:pt x="0" y="1251585"/>
                  </a:lnTo>
                  <a:lnTo>
                    <a:pt x="0" y="1242060"/>
                  </a:lnTo>
                  <a:lnTo>
                    <a:pt x="21622" y="1242060"/>
                  </a:lnTo>
                  <a:lnTo>
                    <a:pt x="21622" y="1251585"/>
                  </a:lnTo>
                  <a:close/>
                  <a:moveTo>
                    <a:pt x="21622" y="1197578"/>
                  </a:moveTo>
                  <a:lnTo>
                    <a:pt x="0" y="1197578"/>
                  </a:lnTo>
                  <a:lnTo>
                    <a:pt x="0" y="1188053"/>
                  </a:lnTo>
                  <a:lnTo>
                    <a:pt x="21622" y="1188053"/>
                  </a:lnTo>
                  <a:lnTo>
                    <a:pt x="21622" y="1197578"/>
                  </a:lnTo>
                  <a:close/>
                  <a:moveTo>
                    <a:pt x="21622" y="1143572"/>
                  </a:moveTo>
                  <a:lnTo>
                    <a:pt x="0" y="1143572"/>
                  </a:lnTo>
                  <a:lnTo>
                    <a:pt x="0" y="1134047"/>
                  </a:lnTo>
                  <a:lnTo>
                    <a:pt x="21622" y="1134047"/>
                  </a:lnTo>
                  <a:lnTo>
                    <a:pt x="21622" y="1143572"/>
                  </a:lnTo>
                  <a:close/>
                  <a:moveTo>
                    <a:pt x="21622" y="1089565"/>
                  </a:moveTo>
                  <a:lnTo>
                    <a:pt x="0" y="1089565"/>
                  </a:lnTo>
                  <a:lnTo>
                    <a:pt x="0" y="1080040"/>
                  </a:lnTo>
                  <a:lnTo>
                    <a:pt x="21622" y="1080040"/>
                  </a:lnTo>
                  <a:lnTo>
                    <a:pt x="21622" y="1089565"/>
                  </a:lnTo>
                  <a:close/>
                  <a:moveTo>
                    <a:pt x="21622" y="981551"/>
                  </a:moveTo>
                  <a:lnTo>
                    <a:pt x="0" y="981551"/>
                  </a:lnTo>
                  <a:lnTo>
                    <a:pt x="0" y="972026"/>
                  </a:lnTo>
                  <a:lnTo>
                    <a:pt x="21622" y="972026"/>
                  </a:lnTo>
                  <a:lnTo>
                    <a:pt x="21622" y="981551"/>
                  </a:lnTo>
                  <a:close/>
                  <a:moveTo>
                    <a:pt x="21622" y="927545"/>
                  </a:moveTo>
                  <a:lnTo>
                    <a:pt x="0" y="927545"/>
                  </a:lnTo>
                  <a:lnTo>
                    <a:pt x="0" y="918020"/>
                  </a:lnTo>
                  <a:lnTo>
                    <a:pt x="21622" y="918020"/>
                  </a:lnTo>
                  <a:lnTo>
                    <a:pt x="21622" y="927545"/>
                  </a:lnTo>
                  <a:close/>
                  <a:moveTo>
                    <a:pt x="21622" y="873538"/>
                  </a:moveTo>
                  <a:lnTo>
                    <a:pt x="0" y="873538"/>
                  </a:lnTo>
                  <a:lnTo>
                    <a:pt x="0" y="864013"/>
                  </a:lnTo>
                  <a:lnTo>
                    <a:pt x="21622" y="864013"/>
                  </a:lnTo>
                  <a:lnTo>
                    <a:pt x="21622" y="873538"/>
                  </a:lnTo>
                  <a:close/>
                  <a:moveTo>
                    <a:pt x="21622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21622" y="810006"/>
                  </a:lnTo>
                  <a:lnTo>
                    <a:pt x="21622" y="819531"/>
                  </a:lnTo>
                  <a:close/>
                  <a:moveTo>
                    <a:pt x="21622" y="711518"/>
                  </a:moveTo>
                  <a:lnTo>
                    <a:pt x="0" y="711518"/>
                  </a:lnTo>
                  <a:lnTo>
                    <a:pt x="0" y="701993"/>
                  </a:lnTo>
                  <a:lnTo>
                    <a:pt x="21622" y="701993"/>
                  </a:lnTo>
                  <a:lnTo>
                    <a:pt x="21622" y="711518"/>
                  </a:lnTo>
                  <a:close/>
                  <a:moveTo>
                    <a:pt x="21622" y="657511"/>
                  </a:moveTo>
                  <a:lnTo>
                    <a:pt x="0" y="657511"/>
                  </a:lnTo>
                  <a:lnTo>
                    <a:pt x="0" y="647986"/>
                  </a:lnTo>
                  <a:lnTo>
                    <a:pt x="21622" y="647986"/>
                  </a:lnTo>
                  <a:lnTo>
                    <a:pt x="21622" y="657511"/>
                  </a:lnTo>
                  <a:close/>
                  <a:moveTo>
                    <a:pt x="21622" y="603599"/>
                  </a:moveTo>
                  <a:lnTo>
                    <a:pt x="0" y="603599"/>
                  </a:lnTo>
                  <a:lnTo>
                    <a:pt x="0" y="594074"/>
                  </a:lnTo>
                  <a:lnTo>
                    <a:pt x="21622" y="594074"/>
                  </a:lnTo>
                  <a:lnTo>
                    <a:pt x="21622" y="603599"/>
                  </a:lnTo>
                  <a:close/>
                  <a:moveTo>
                    <a:pt x="21622" y="549593"/>
                  </a:moveTo>
                  <a:lnTo>
                    <a:pt x="0" y="549593"/>
                  </a:lnTo>
                  <a:lnTo>
                    <a:pt x="0" y="540068"/>
                  </a:lnTo>
                  <a:lnTo>
                    <a:pt x="21622" y="540068"/>
                  </a:lnTo>
                  <a:lnTo>
                    <a:pt x="21622" y="549593"/>
                  </a:lnTo>
                  <a:close/>
                  <a:moveTo>
                    <a:pt x="21622" y="441579"/>
                  </a:moveTo>
                  <a:lnTo>
                    <a:pt x="0" y="441579"/>
                  </a:lnTo>
                  <a:lnTo>
                    <a:pt x="0" y="432054"/>
                  </a:lnTo>
                  <a:lnTo>
                    <a:pt x="21622" y="432054"/>
                  </a:lnTo>
                  <a:lnTo>
                    <a:pt x="21622" y="441579"/>
                  </a:lnTo>
                  <a:close/>
                  <a:moveTo>
                    <a:pt x="21622" y="387572"/>
                  </a:moveTo>
                  <a:lnTo>
                    <a:pt x="0" y="387572"/>
                  </a:lnTo>
                  <a:lnTo>
                    <a:pt x="0" y="378047"/>
                  </a:lnTo>
                  <a:lnTo>
                    <a:pt x="21622" y="378047"/>
                  </a:lnTo>
                  <a:lnTo>
                    <a:pt x="21622" y="387572"/>
                  </a:lnTo>
                  <a:close/>
                  <a:moveTo>
                    <a:pt x="21622" y="333566"/>
                  </a:moveTo>
                  <a:lnTo>
                    <a:pt x="0" y="333566"/>
                  </a:lnTo>
                  <a:lnTo>
                    <a:pt x="0" y="324041"/>
                  </a:lnTo>
                  <a:lnTo>
                    <a:pt x="21622" y="324041"/>
                  </a:lnTo>
                  <a:lnTo>
                    <a:pt x="21622" y="333566"/>
                  </a:lnTo>
                  <a:close/>
                  <a:moveTo>
                    <a:pt x="21622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21622" y="270034"/>
                  </a:lnTo>
                  <a:lnTo>
                    <a:pt x="21622" y="279559"/>
                  </a:lnTo>
                  <a:close/>
                  <a:moveTo>
                    <a:pt x="21622" y="171545"/>
                  </a:moveTo>
                  <a:lnTo>
                    <a:pt x="0" y="171545"/>
                  </a:lnTo>
                  <a:lnTo>
                    <a:pt x="0" y="162020"/>
                  </a:lnTo>
                  <a:lnTo>
                    <a:pt x="21622" y="162020"/>
                  </a:lnTo>
                  <a:lnTo>
                    <a:pt x="21622" y="171545"/>
                  </a:lnTo>
                  <a:close/>
                  <a:moveTo>
                    <a:pt x="21622" y="117538"/>
                  </a:moveTo>
                  <a:lnTo>
                    <a:pt x="0" y="117538"/>
                  </a:lnTo>
                  <a:lnTo>
                    <a:pt x="0" y="108013"/>
                  </a:lnTo>
                  <a:lnTo>
                    <a:pt x="21622" y="108013"/>
                  </a:lnTo>
                  <a:lnTo>
                    <a:pt x="21622" y="117538"/>
                  </a:lnTo>
                  <a:close/>
                  <a:moveTo>
                    <a:pt x="21622" y="63532"/>
                  </a:moveTo>
                  <a:lnTo>
                    <a:pt x="0" y="63532"/>
                  </a:lnTo>
                  <a:lnTo>
                    <a:pt x="0" y="54007"/>
                  </a:lnTo>
                  <a:lnTo>
                    <a:pt x="21622" y="54007"/>
                  </a:lnTo>
                  <a:lnTo>
                    <a:pt x="21622" y="63532"/>
                  </a:lnTo>
                  <a:close/>
                  <a:moveTo>
                    <a:pt x="21622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622" y="0"/>
                  </a:lnTo>
                  <a:lnTo>
                    <a:pt x="21622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2BDC3FE-F9E7-406D-801A-3DE01163749E}"/>
                </a:ext>
              </a:extLst>
            </p:cNvPr>
            <p:cNvSpPr/>
            <p:nvPr/>
          </p:nvSpPr>
          <p:spPr>
            <a:xfrm>
              <a:off x="3925890" y="944371"/>
              <a:ext cx="38100" cy="4867275"/>
            </a:xfrm>
            <a:custGeom>
              <a:avLst/>
              <a:gdLst>
                <a:gd name="connsiteX0" fmla="*/ 43243 w 38100"/>
                <a:gd name="connsiteY0" fmla="*/ 4869561 h 4867275"/>
                <a:gd name="connsiteX1" fmla="*/ 0 w 38100"/>
                <a:gd name="connsiteY1" fmla="*/ 4869561 h 4867275"/>
                <a:gd name="connsiteX2" fmla="*/ 0 w 38100"/>
                <a:gd name="connsiteY2" fmla="*/ 4860036 h 4867275"/>
                <a:gd name="connsiteX3" fmla="*/ 43243 w 38100"/>
                <a:gd name="connsiteY3" fmla="*/ 4860036 h 4867275"/>
                <a:gd name="connsiteX4" fmla="*/ 43243 w 38100"/>
                <a:gd name="connsiteY4" fmla="*/ 4869561 h 4867275"/>
                <a:gd name="connsiteX5" fmla="*/ 43243 w 38100"/>
                <a:gd name="connsiteY5" fmla="*/ 4599527 h 4867275"/>
                <a:gd name="connsiteX6" fmla="*/ 0 w 38100"/>
                <a:gd name="connsiteY6" fmla="*/ 4599527 h 4867275"/>
                <a:gd name="connsiteX7" fmla="*/ 0 w 38100"/>
                <a:gd name="connsiteY7" fmla="*/ 4590002 h 4867275"/>
                <a:gd name="connsiteX8" fmla="*/ 43243 w 38100"/>
                <a:gd name="connsiteY8" fmla="*/ 4590002 h 4867275"/>
                <a:gd name="connsiteX9" fmla="*/ 43243 w 38100"/>
                <a:gd name="connsiteY9" fmla="*/ 4599527 h 4867275"/>
                <a:gd name="connsiteX10" fmla="*/ 43243 w 38100"/>
                <a:gd name="connsiteY10" fmla="*/ 4329494 h 4867275"/>
                <a:gd name="connsiteX11" fmla="*/ 0 w 38100"/>
                <a:gd name="connsiteY11" fmla="*/ 4329494 h 4867275"/>
                <a:gd name="connsiteX12" fmla="*/ 0 w 38100"/>
                <a:gd name="connsiteY12" fmla="*/ 4319969 h 4867275"/>
                <a:gd name="connsiteX13" fmla="*/ 43243 w 38100"/>
                <a:gd name="connsiteY13" fmla="*/ 4319969 h 4867275"/>
                <a:gd name="connsiteX14" fmla="*/ 43243 w 38100"/>
                <a:gd name="connsiteY14" fmla="*/ 4329494 h 4867275"/>
                <a:gd name="connsiteX15" fmla="*/ 43243 w 38100"/>
                <a:gd name="connsiteY15" fmla="*/ 4059555 h 4867275"/>
                <a:gd name="connsiteX16" fmla="*/ 0 w 38100"/>
                <a:gd name="connsiteY16" fmla="*/ 4059555 h 4867275"/>
                <a:gd name="connsiteX17" fmla="*/ 0 w 38100"/>
                <a:gd name="connsiteY17" fmla="*/ 4050030 h 4867275"/>
                <a:gd name="connsiteX18" fmla="*/ 43243 w 38100"/>
                <a:gd name="connsiteY18" fmla="*/ 4050030 h 4867275"/>
                <a:gd name="connsiteX19" fmla="*/ 43243 w 38100"/>
                <a:gd name="connsiteY19" fmla="*/ 4059555 h 4867275"/>
                <a:gd name="connsiteX20" fmla="*/ 43243 w 38100"/>
                <a:gd name="connsiteY20" fmla="*/ 3519488 h 4867275"/>
                <a:gd name="connsiteX21" fmla="*/ 0 w 38100"/>
                <a:gd name="connsiteY21" fmla="*/ 3519488 h 4867275"/>
                <a:gd name="connsiteX22" fmla="*/ 0 w 38100"/>
                <a:gd name="connsiteY22" fmla="*/ 3509963 h 4867275"/>
                <a:gd name="connsiteX23" fmla="*/ 43243 w 38100"/>
                <a:gd name="connsiteY23" fmla="*/ 3509963 h 4867275"/>
                <a:gd name="connsiteX24" fmla="*/ 43243 w 38100"/>
                <a:gd name="connsiteY24" fmla="*/ 3519488 h 4867275"/>
                <a:gd name="connsiteX25" fmla="*/ 43243 w 38100"/>
                <a:gd name="connsiteY25" fmla="*/ 3249549 h 4867275"/>
                <a:gd name="connsiteX26" fmla="*/ 0 w 38100"/>
                <a:gd name="connsiteY26" fmla="*/ 3249549 h 4867275"/>
                <a:gd name="connsiteX27" fmla="*/ 0 w 38100"/>
                <a:gd name="connsiteY27" fmla="*/ 3240024 h 4867275"/>
                <a:gd name="connsiteX28" fmla="*/ 43243 w 38100"/>
                <a:gd name="connsiteY28" fmla="*/ 3240024 h 4867275"/>
                <a:gd name="connsiteX29" fmla="*/ 43243 w 38100"/>
                <a:gd name="connsiteY29" fmla="*/ 3249549 h 4867275"/>
                <a:gd name="connsiteX30" fmla="*/ 43243 w 38100"/>
                <a:gd name="connsiteY30" fmla="*/ 2979515 h 4867275"/>
                <a:gd name="connsiteX31" fmla="*/ 0 w 38100"/>
                <a:gd name="connsiteY31" fmla="*/ 2979515 h 4867275"/>
                <a:gd name="connsiteX32" fmla="*/ 0 w 38100"/>
                <a:gd name="connsiteY32" fmla="*/ 2969990 h 4867275"/>
                <a:gd name="connsiteX33" fmla="*/ 43243 w 38100"/>
                <a:gd name="connsiteY33" fmla="*/ 2969990 h 4867275"/>
                <a:gd name="connsiteX34" fmla="*/ 43243 w 38100"/>
                <a:gd name="connsiteY34" fmla="*/ 2979515 h 4867275"/>
                <a:gd name="connsiteX35" fmla="*/ 43243 w 38100"/>
                <a:gd name="connsiteY35" fmla="*/ 2709577 h 4867275"/>
                <a:gd name="connsiteX36" fmla="*/ 0 w 38100"/>
                <a:gd name="connsiteY36" fmla="*/ 2709577 h 4867275"/>
                <a:gd name="connsiteX37" fmla="*/ 0 w 38100"/>
                <a:gd name="connsiteY37" fmla="*/ 2700052 h 4867275"/>
                <a:gd name="connsiteX38" fmla="*/ 43243 w 38100"/>
                <a:gd name="connsiteY38" fmla="*/ 2700052 h 4867275"/>
                <a:gd name="connsiteX39" fmla="*/ 43243 w 38100"/>
                <a:gd name="connsiteY39" fmla="*/ 2709577 h 4867275"/>
                <a:gd name="connsiteX40" fmla="*/ 43243 w 38100"/>
                <a:gd name="connsiteY40" fmla="*/ 2169509 h 4867275"/>
                <a:gd name="connsiteX41" fmla="*/ 0 w 38100"/>
                <a:gd name="connsiteY41" fmla="*/ 2169509 h 4867275"/>
                <a:gd name="connsiteX42" fmla="*/ 0 w 38100"/>
                <a:gd name="connsiteY42" fmla="*/ 2159984 h 4867275"/>
                <a:gd name="connsiteX43" fmla="*/ 43243 w 38100"/>
                <a:gd name="connsiteY43" fmla="*/ 2159984 h 4867275"/>
                <a:gd name="connsiteX44" fmla="*/ 43243 w 38100"/>
                <a:gd name="connsiteY44" fmla="*/ 2169509 h 4867275"/>
                <a:gd name="connsiteX45" fmla="*/ 43243 w 38100"/>
                <a:gd name="connsiteY45" fmla="*/ 1899571 h 4867275"/>
                <a:gd name="connsiteX46" fmla="*/ 0 w 38100"/>
                <a:gd name="connsiteY46" fmla="*/ 1899571 h 4867275"/>
                <a:gd name="connsiteX47" fmla="*/ 0 w 38100"/>
                <a:gd name="connsiteY47" fmla="*/ 1890046 h 4867275"/>
                <a:gd name="connsiteX48" fmla="*/ 43243 w 38100"/>
                <a:gd name="connsiteY48" fmla="*/ 1890046 h 4867275"/>
                <a:gd name="connsiteX49" fmla="*/ 43243 w 38100"/>
                <a:gd name="connsiteY49" fmla="*/ 1899571 h 4867275"/>
                <a:gd name="connsiteX50" fmla="*/ 43243 w 38100"/>
                <a:gd name="connsiteY50" fmla="*/ 1629537 h 4867275"/>
                <a:gd name="connsiteX51" fmla="*/ 0 w 38100"/>
                <a:gd name="connsiteY51" fmla="*/ 1629537 h 4867275"/>
                <a:gd name="connsiteX52" fmla="*/ 0 w 38100"/>
                <a:gd name="connsiteY52" fmla="*/ 1620012 h 4867275"/>
                <a:gd name="connsiteX53" fmla="*/ 43243 w 38100"/>
                <a:gd name="connsiteY53" fmla="*/ 1620012 h 4867275"/>
                <a:gd name="connsiteX54" fmla="*/ 43243 w 38100"/>
                <a:gd name="connsiteY54" fmla="*/ 1629537 h 4867275"/>
                <a:gd name="connsiteX55" fmla="*/ 43243 w 38100"/>
                <a:gd name="connsiteY55" fmla="*/ 1359503 h 4867275"/>
                <a:gd name="connsiteX56" fmla="*/ 0 w 38100"/>
                <a:gd name="connsiteY56" fmla="*/ 1359503 h 4867275"/>
                <a:gd name="connsiteX57" fmla="*/ 0 w 38100"/>
                <a:gd name="connsiteY57" fmla="*/ 1349978 h 4867275"/>
                <a:gd name="connsiteX58" fmla="*/ 43243 w 38100"/>
                <a:gd name="connsiteY58" fmla="*/ 1349978 h 4867275"/>
                <a:gd name="connsiteX59" fmla="*/ 43243 w 38100"/>
                <a:gd name="connsiteY59" fmla="*/ 1359503 h 4867275"/>
                <a:gd name="connsiteX60" fmla="*/ 43243 w 38100"/>
                <a:gd name="connsiteY60" fmla="*/ 819531 h 4867275"/>
                <a:gd name="connsiteX61" fmla="*/ 0 w 38100"/>
                <a:gd name="connsiteY61" fmla="*/ 819531 h 4867275"/>
                <a:gd name="connsiteX62" fmla="*/ 0 w 38100"/>
                <a:gd name="connsiteY62" fmla="*/ 810006 h 4867275"/>
                <a:gd name="connsiteX63" fmla="*/ 43243 w 38100"/>
                <a:gd name="connsiteY63" fmla="*/ 810006 h 4867275"/>
                <a:gd name="connsiteX64" fmla="*/ 43243 w 38100"/>
                <a:gd name="connsiteY64" fmla="*/ 819531 h 4867275"/>
                <a:gd name="connsiteX65" fmla="*/ 43243 w 38100"/>
                <a:gd name="connsiteY65" fmla="*/ 549497 h 4867275"/>
                <a:gd name="connsiteX66" fmla="*/ 0 w 38100"/>
                <a:gd name="connsiteY66" fmla="*/ 549497 h 4867275"/>
                <a:gd name="connsiteX67" fmla="*/ 0 w 38100"/>
                <a:gd name="connsiteY67" fmla="*/ 539972 h 4867275"/>
                <a:gd name="connsiteX68" fmla="*/ 43243 w 38100"/>
                <a:gd name="connsiteY68" fmla="*/ 539972 h 4867275"/>
                <a:gd name="connsiteX69" fmla="*/ 43243 w 38100"/>
                <a:gd name="connsiteY69" fmla="*/ 549497 h 4867275"/>
                <a:gd name="connsiteX70" fmla="*/ 43243 w 38100"/>
                <a:gd name="connsiteY70" fmla="*/ 279559 h 4867275"/>
                <a:gd name="connsiteX71" fmla="*/ 0 w 38100"/>
                <a:gd name="connsiteY71" fmla="*/ 279559 h 4867275"/>
                <a:gd name="connsiteX72" fmla="*/ 0 w 38100"/>
                <a:gd name="connsiteY72" fmla="*/ 270034 h 4867275"/>
                <a:gd name="connsiteX73" fmla="*/ 43243 w 38100"/>
                <a:gd name="connsiteY73" fmla="*/ 270034 h 4867275"/>
                <a:gd name="connsiteX74" fmla="*/ 43243 w 38100"/>
                <a:gd name="connsiteY74" fmla="*/ 279559 h 4867275"/>
                <a:gd name="connsiteX75" fmla="*/ 43243 w 38100"/>
                <a:gd name="connsiteY75" fmla="*/ 9525 h 4867275"/>
                <a:gd name="connsiteX76" fmla="*/ 0 w 38100"/>
                <a:gd name="connsiteY76" fmla="*/ 9525 h 4867275"/>
                <a:gd name="connsiteX77" fmla="*/ 0 w 38100"/>
                <a:gd name="connsiteY77" fmla="*/ 0 h 4867275"/>
                <a:gd name="connsiteX78" fmla="*/ 43243 w 38100"/>
                <a:gd name="connsiteY78" fmla="*/ 0 h 4867275"/>
                <a:gd name="connsiteX79" fmla="*/ 43243 w 38100"/>
                <a:gd name="connsiteY79" fmla="*/ 9525 h 486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8100" h="4867275">
                  <a:moveTo>
                    <a:pt x="43243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43243" y="4860036"/>
                  </a:lnTo>
                  <a:lnTo>
                    <a:pt x="43243" y="4869561"/>
                  </a:lnTo>
                  <a:close/>
                  <a:moveTo>
                    <a:pt x="43243" y="4599527"/>
                  </a:moveTo>
                  <a:lnTo>
                    <a:pt x="0" y="4599527"/>
                  </a:lnTo>
                  <a:lnTo>
                    <a:pt x="0" y="4590002"/>
                  </a:lnTo>
                  <a:lnTo>
                    <a:pt x="43243" y="4590002"/>
                  </a:lnTo>
                  <a:lnTo>
                    <a:pt x="43243" y="4599527"/>
                  </a:lnTo>
                  <a:close/>
                  <a:moveTo>
                    <a:pt x="43243" y="4329494"/>
                  </a:moveTo>
                  <a:lnTo>
                    <a:pt x="0" y="4329494"/>
                  </a:lnTo>
                  <a:lnTo>
                    <a:pt x="0" y="4319969"/>
                  </a:lnTo>
                  <a:lnTo>
                    <a:pt x="43243" y="4319969"/>
                  </a:lnTo>
                  <a:lnTo>
                    <a:pt x="43243" y="4329494"/>
                  </a:lnTo>
                  <a:close/>
                  <a:moveTo>
                    <a:pt x="43243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43243" y="4050030"/>
                  </a:lnTo>
                  <a:lnTo>
                    <a:pt x="43243" y="4059555"/>
                  </a:lnTo>
                  <a:close/>
                  <a:moveTo>
                    <a:pt x="43243" y="3519488"/>
                  </a:moveTo>
                  <a:lnTo>
                    <a:pt x="0" y="3519488"/>
                  </a:lnTo>
                  <a:lnTo>
                    <a:pt x="0" y="3509963"/>
                  </a:lnTo>
                  <a:lnTo>
                    <a:pt x="43243" y="3509963"/>
                  </a:lnTo>
                  <a:lnTo>
                    <a:pt x="43243" y="3519488"/>
                  </a:lnTo>
                  <a:close/>
                  <a:moveTo>
                    <a:pt x="43243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43243" y="3240024"/>
                  </a:lnTo>
                  <a:lnTo>
                    <a:pt x="43243" y="3249549"/>
                  </a:lnTo>
                  <a:close/>
                  <a:moveTo>
                    <a:pt x="43243" y="2979515"/>
                  </a:moveTo>
                  <a:lnTo>
                    <a:pt x="0" y="2979515"/>
                  </a:lnTo>
                  <a:lnTo>
                    <a:pt x="0" y="2969990"/>
                  </a:lnTo>
                  <a:lnTo>
                    <a:pt x="43243" y="2969990"/>
                  </a:lnTo>
                  <a:lnTo>
                    <a:pt x="43243" y="2979515"/>
                  </a:lnTo>
                  <a:close/>
                  <a:moveTo>
                    <a:pt x="43243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43243" y="2700052"/>
                  </a:lnTo>
                  <a:lnTo>
                    <a:pt x="43243" y="2709577"/>
                  </a:lnTo>
                  <a:close/>
                  <a:moveTo>
                    <a:pt x="43243" y="2169509"/>
                  </a:moveTo>
                  <a:lnTo>
                    <a:pt x="0" y="2169509"/>
                  </a:lnTo>
                  <a:lnTo>
                    <a:pt x="0" y="2159984"/>
                  </a:lnTo>
                  <a:lnTo>
                    <a:pt x="43243" y="2159984"/>
                  </a:lnTo>
                  <a:lnTo>
                    <a:pt x="43243" y="2169509"/>
                  </a:lnTo>
                  <a:close/>
                  <a:moveTo>
                    <a:pt x="43243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43243" y="1890046"/>
                  </a:lnTo>
                  <a:lnTo>
                    <a:pt x="43243" y="1899571"/>
                  </a:lnTo>
                  <a:close/>
                  <a:moveTo>
                    <a:pt x="43243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43243" y="1620012"/>
                  </a:lnTo>
                  <a:lnTo>
                    <a:pt x="43243" y="1629537"/>
                  </a:lnTo>
                  <a:close/>
                  <a:moveTo>
                    <a:pt x="43243" y="1359503"/>
                  </a:moveTo>
                  <a:lnTo>
                    <a:pt x="0" y="1359503"/>
                  </a:lnTo>
                  <a:lnTo>
                    <a:pt x="0" y="1349978"/>
                  </a:lnTo>
                  <a:lnTo>
                    <a:pt x="43243" y="1349978"/>
                  </a:lnTo>
                  <a:lnTo>
                    <a:pt x="43243" y="1359503"/>
                  </a:lnTo>
                  <a:close/>
                  <a:moveTo>
                    <a:pt x="43243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43243" y="810006"/>
                  </a:lnTo>
                  <a:lnTo>
                    <a:pt x="43243" y="819531"/>
                  </a:lnTo>
                  <a:close/>
                  <a:moveTo>
                    <a:pt x="43243" y="549497"/>
                  </a:moveTo>
                  <a:lnTo>
                    <a:pt x="0" y="549497"/>
                  </a:lnTo>
                  <a:lnTo>
                    <a:pt x="0" y="539972"/>
                  </a:lnTo>
                  <a:lnTo>
                    <a:pt x="43243" y="539972"/>
                  </a:lnTo>
                  <a:lnTo>
                    <a:pt x="43243" y="549497"/>
                  </a:lnTo>
                  <a:close/>
                  <a:moveTo>
                    <a:pt x="43243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43243" y="270034"/>
                  </a:lnTo>
                  <a:lnTo>
                    <a:pt x="43243" y="279559"/>
                  </a:lnTo>
                  <a:close/>
                  <a:moveTo>
                    <a:pt x="43243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43243" y="0"/>
                  </a:lnTo>
                  <a:lnTo>
                    <a:pt x="43243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E5738C3-CA08-48BF-A32F-A01085C23785}"/>
                </a:ext>
              </a:extLst>
            </p:cNvPr>
            <p:cNvSpPr/>
            <p:nvPr/>
          </p:nvSpPr>
          <p:spPr>
            <a:xfrm>
              <a:off x="3909697" y="668337"/>
              <a:ext cx="66675" cy="5419725"/>
            </a:xfrm>
            <a:custGeom>
              <a:avLst/>
              <a:gdLst>
                <a:gd name="connsiteX0" fmla="*/ 21622 w 66675"/>
                <a:gd name="connsiteY0" fmla="*/ 5400008 h 5419725"/>
                <a:gd name="connsiteX1" fmla="*/ 21622 w 66675"/>
                <a:gd name="connsiteY1" fmla="*/ 5421630 h 5419725"/>
                <a:gd name="connsiteX2" fmla="*/ 0 w 66675"/>
                <a:gd name="connsiteY2" fmla="*/ 5416201 h 5419725"/>
                <a:gd name="connsiteX3" fmla="*/ 0 w 66675"/>
                <a:gd name="connsiteY3" fmla="*/ 5405438 h 5419725"/>
                <a:gd name="connsiteX4" fmla="*/ 21622 w 66675"/>
                <a:gd name="connsiteY4" fmla="*/ 5400008 h 5419725"/>
                <a:gd name="connsiteX5" fmla="*/ 54007 w 66675"/>
                <a:gd name="connsiteY5" fmla="*/ 5400008 h 5419725"/>
                <a:gd name="connsiteX6" fmla="*/ 54007 w 66675"/>
                <a:gd name="connsiteY6" fmla="*/ 5421630 h 5419725"/>
                <a:gd name="connsiteX7" fmla="*/ 75629 w 66675"/>
                <a:gd name="connsiteY7" fmla="*/ 5416201 h 5419725"/>
                <a:gd name="connsiteX8" fmla="*/ 75629 w 66675"/>
                <a:gd name="connsiteY8" fmla="*/ 5405438 h 5419725"/>
                <a:gd name="connsiteX9" fmla="*/ 54007 w 66675"/>
                <a:gd name="connsiteY9" fmla="*/ 5400008 h 5419725"/>
                <a:gd name="connsiteX10" fmla="*/ 0 w 66675"/>
                <a:gd name="connsiteY10" fmla="*/ 4055364 h 5419725"/>
                <a:gd name="connsiteX11" fmla="*/ 0 w 66675"/>
                <a:gd name="connsiteY11" fmla="*/ 4066128 h 5419725"/>
                <a:gd name="connsiteX12" fmla="*/ 21622 w 66675"/>
                <a:gd name="connsiteY12" fmla="*/ 4071557 h 5419725"/>
                <a:gd name="connsiteX13" fmla="*/ 21622 w 66675"/>
                <a:gd name="connsiteY13" fmla="*/ 4049935 h 5419725"/>
                <a:gd name="connsiteX14" fmla="*/ 0 w 66675"/>
                <a:gd name="connsiteY14" fmla="*/ 4055364 h 5419725"/>
                <a:gd name="connsiteX15" fmla="*/ 54007 w 66675"/>
                <a:gd name="connsiteY15" fmla="*/ 4050030 h 5419725"/>
                <a:gd name="connsiteX16" fmla="*/ 54007 w 66675"/>
                <a:gd name="connsiteY16" fmla="*/ 4071652 h 5419725"/>
                <a:gd name="connsiteX17" fmla="*/ 75629 w 66675"/>
                <a:gd name="connsiteY17" fmla="*/ 4066223 h 5419725"/>
                <a:gd name="connsiteX18" fmla="*/ 75629 w 66675"/>
                <a:gd name="connsiteY18" fmla="*/ 4055459 h 5419725"/>
                <a:gd name="connsiteX19" fmla="*/ 54007 w 66675"/>
                <a:gd name="connsiteY19" fmla="*/ 4050030 h 5419725"/>
                <a:gd name="connsiteX20" fmla="*/ 0 w 66675"/>
                <a:gd name="connsiteY20" fmla="*/ 2705386 h 5419725"/>
                <a:gd name="connsiteX21" fmla="*/ 0 w 66675"/>
                <a:gd name="connsiteY21" fmla="*/ 2716149 h 5419725"/>
                <a:gd name="connsiteX22" fmla="*/ 21622 w 66675"/>
                <a:gd name="connsiteY22" fmla="*/ 2721578 h 5419725"/>
                <a:gd name="connsiteX23" fmla="*/ 21622 w 66675"/>
                <a:gd name="connsiteY23" fmla="*/ 2699957 h 5419725"/>
                <a:gd name="connsiteX24" fmla="*/ 0 w 66675"/>
                <a:gd name="connsiteY24" fmla="*/ 2705386 h 5419725"/>
                <a:gd name="connsiteX25" fmla="*/ 54007 w 66675"/>
                <a:gd name="connsiteY25" fmla="*/ 2699957 h 5419725"/>
                <a:gd name="connsiteX26" fmla="*/ 54007 w 66675"/>
                <a:gd name="connsiteY26" fmla="*/ 2721578 h 5419725"/>
                <a:gd name="connsiteX27" fmla="*/ 75629 w 66675"/>
                <a:gd name="connsiteY27" fmla="*/ 2716149 h 5419725"/>
                <a:gd name="connsiteX28" fmla="*/ 75629 w 66675"/>
                <a:gd name="connsiteY28" fmla="*/ 2705386 h 5419725"/>
                <a:gd name="connsiteX29" fmla="*/ 54007 w 66675"/>
                <a:gd name="connsiteY29" fmla="*/ 2699957 h 5419725"/>
                <a:gd name="connsiteX30" fmla="*/ 0 w 66675"/>
                <a:gd name="connsiteY30" fmla="*/ 1355408 h 5419725"/>
                <a:gd name="connsiteX31" fmla="*/ 0 w 66675"/>
                <a:gd name="connsiteY31" fmla="*/ 1366171 h 5419725"/>
                <a:gd name="connsiteX32" fmla="*/ 21622 w 66675"/>
                <a:gd name="connsiteY32" fmla="*/ 1371600 h 5419725"/>
                <a:gd name="connsiteX33" fmla="*/ 21622 w 66675"/>
                <a:gd name="connsiteY33" fmla="*/ 1349978 h 5419725"/>
                <a:gd name="connsiteX34" fmla="*/ 0 w 66675"/>
                <a:gd name="connsiteY34" fmla="*/ 1355408 h 5419725"/>
                <a:gd name="connsiteX35" fmla="*/ 54007 w 66675"/>
                <a:gd name="connsiteY35" fmla="*/ 1349978 h 5419725"/>
                <a:gd name="connsiteX36" fmla="*/ 54007 w 66675"/>
                <a:gd name="connsiteY36" fmla="*/ 1371600 h 5419725"/>
                <a:gd name="connsiteX37" fmla="*/ 75629 w 66675"/>
                <a:gd name="connsiteY37" fmla="*/ 1366171 h 5419725"/>
                <a:gd name="connsiteX38" fmla="*/ 75629 w 66675"/>
                <a:gd name="connsiteY38" fmla="*/ 1355408 h 5419725"/>
                <a:gd name="connsiteX39" fmla="*/ 54007 w 66675"/>
                <a:gd name="connsiteY39" fmla="*/ 1349978 h 5419725"/>
                <a:gd name="connsiteX40" fmla="*/ 0 w 66675"/>
                <a:gd name="connsiteY40" fmla="*/ 5429 h 5419725"/>
                <a:gd name="connsiteX41" fmla="*/ 0 w 66675"/>
                <a:gd name="connsiteY41" fmla="*/ 16193 h 5419725"/>
                <a:gd name="connsiteX42" fmla="*/ 21622 w 66675"/>
                <a:gd name="connsiteY42" fmla="*/ 21622 h 5419725"/>
                <a:gd name="connsiteX43" fmla="*/ 21622 w 66675"/>
                <a:gd name="connsiteY43" fmla="*/ 0 h 5419725"/>
                <a:gd name="connsiteX44" fmla="*/ 0 w 66675"/>
                <a:gd name="connsiteY44" fmla="*/ 5429 h 5419725"/>
                <a:gd name="connsiteX45" fmla="*/ 54007 w 66675"/>
                <a:gd name="connsiteY45" fmla="*/ 0 h 5419725"/>
                <a:gd name="connsiteX46" fmla="*/ 54007 w 66675"/>
                <a:gd name="connsiteY46" fmla="*/ 21622 h 5419725"/>
                <a:gd name="connsiteX47" fmla="*/ 75629 w 66675"/>
                <a:gd name="connsiteY47" fmla="*/ 16193 h 5419725"/>
                <a:gd name="connsiteX48" fmla="*/ 75629 w 66675"/>
                <a:gd name="connsiteY48" fmla="*/ 5429 h 5419725"/>
                <a:gd name="connsiteX49" fmla="*/ 54007 w 66675"/>
                <a:gd name="connsiteY49" fmla="*/ 0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6675" h="5419725">
                  <a:moveTo>
                    <a:pt x="21622" y="5400008"/>
                  </a:moveTo>
                  <a:lnTo>
                    <a:pt x="21622" y="5421630"/>
                  </a:lnTo>
                  <a:lnTo>
                    <a:pt x="0" y="5416201"/>
                  </a:lnTo>
                  <a:lnTo>
                    <a:pt x="0" y="5405438"/>
                  </a:lnTo>
                  <a:lnTo>
                    <a:pt x="21622" y="5400008"/>
                  </a:lnTo>
                  <a:close/>
                  <a:moveTo>
                    <a:pt x="54007" y="5400008"/>
                  </a:moveTo>
                  <a:lnTo>
                    <a:pt x="54007" y="5421630"/>
                  </a:lnTo>
                  <a:lnTo>
                    <a:pt x="75629" y="5416201"/>
                  </a:lnTo>
                  <a:lnTo>
                    <a:pt x="75629" y="5405438"/>
                  </a:lnTo>
                  <a:lnTo>
                    <a:pt x="54007" y="5400008"/>
                  </a:lnTo>
                  <a:close/>
                  <a:moveTo>
                    <a:pt x="0" y="4055364"/>
                  </a:moveTo>
                  <a:lnTo>
                    <a:pt x="0" y="4066128"/>
                  </a:lnTo>
                  <a:lnTo>
                    <a:pt x="21622" y="4071557"/>
                  </a:lnTo>
                  <a:lnTo>
                    <a:pt x="21622" y="4049935"/>
                  </a:lnTo>
                  <a:lnTo>
                    <a:pt x="0" y="4055364"/>
                  </a:lnTo>
                  <a:close/>
                  <a:moveTo>
                    <a:pt x="54007" y="4050030"/>
                  </a:moveTo>
                  <a:lnTo>
                    <a:pt x="54007" y="4071652"/>
                  </a:lnTo>
                  <a:lnTo>
                    <a:pt x="75629" y="4066223"/>
                  </a:lnTo>
                  <a:lnTo>
                    <a:pt x="75629" y="4055459"/>
                  </a:lnTo>
                  <a:lnTo>
                    <a:pt x="54007" y="4050030"/>
                  </a:lnTo>
                  <a:close/>
                  <a:moveTo>
                    <a:pt x="0" y="2705386"/>
                  </a:moveTo>
                  <a:lnTo>
                    <a:pt x="0" y="2716149"/>
                  </a:lnTo>
                  <a:lnTo>
                    <a:pt x="21622" y="2721578"/>
                  </a:lnTo>
                  <a:lnTo>
                    <a:pt x="21622" y="2699957"/>
                  </a:lnTo>
                  <a:lnTo>
                    <a:pt x="0" y="2705386"/>
                  </a:lnTo>
                  <a:close/>
                  <a:moveTo>
                    <a:pt x="54007" y="2699957"/>
                  </a:moveTo>
                  <a:lnTo>
                    <a:pt x="54007" y="2721578"/>
                  </a:lnTo>
                  <a:lnTo>
                    <a:pt x="75629" y="2716149"/>
                  </a:lnTo>
                  <a:lnTo>
                    <a:pt x="75629" y="2705386"/>
                  </a:lnTo>
                  <a:lnTo>
                    <a:pt x="54007" y="2699957"/>
                  </a:lnTo>
                  <a:close/>
                  <a:moveTo>
                    <a:pt x="0" y="1355408"/>
                  </a:moveTo>
                  <a:lnTo>
                    <a:pt x="0" y="1366171"/>
                  </a:lnTo>
                  <a:lnTo>
                    <a:pt x="21622" y="1371600"/>
                  </a:lnTo>
                  <a:lnTo>
                    <a:pt x="21622" y="1349978"/>
                  </a:lnTo>
                  <a:lnTo>
                    <a:pt x="0" y="1355408"/>
                  </a:lnTo>
                  <a:close/>
                  <a:moveTo>
                    <a:pt x="54007" y="1349978"/>
                  </a:moveTo>
                  <a:lnTo>
                    <a:pt x="54007" y="1371600"/>
                  </a:lnTo>
                  <a:lnTo>
                    <a:pt x="75629" y="1366171"/>
                  </a:lnTo>
                  <a:lnTo>
                    <a:pt x="75629" y="1355408"/>
                  </a:lnTo>
                  <a:lnTo>
                    <a:pt x="54007" y="1349978"/>
                  </a:lnTo>
                  <a:close/>
                  <a:moveTo>
                    <a:pt x="0" y="5429"/>
                  </a:moveTo>
                  <a:lnTo>
                    <a:pt x="0" y="16193"/>
                  </a:lnTo>
                  <a:lnTo>
                    <a:pt x="21622" y="21622"/>
                  </a:lnTo>
                  <a:lnTo>
                    <a:pt x="21622" y="0"/>
                  </a:lnTo>
                  <a:lnTo>
                    <a:pt x="0" y="5429"/>
                  </a:lnTo>
                  <a:close/>
                  <a:moveTo>
                    <a:pt x="54007" y="0"/>
                  </a:moveTo>
                  <a:lnTo>
                    <a:pt x="54007" y="21622"/>
                  </a:lnTo>
                  <a:lnTo>
                    <a:pt x="75629" y="16193"/>
                  </a:lnTo>
                  <a:lnTo>
                    <a:pt x="75629" y="5429"/>
                  </a:lnTo>
                  <a:lnTo>
                    <a:pt x="540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287E80D-19D7-4032-A2F7-B8AB9C70838D}"/>
              </a:ext>
            </a:extLst>
          </p:cNvPr>
          <p:cNvGrpSpPr/>
          <p:nvPr/>
        </p:nvGrpSpPr>
        <p:grpSpPr>
          <a:xfrm>
            <a:off x="11589232" y="390278"/>
            <a:ext cx="207236" cy="6077445"/>
            <a:chOff x="3909697" y="668337"/>
            <a:chExt cx="66675" cy="5419725"/>
          </a:xfrm>
          <a:solidFill>
            <a:sysClr val="window" lastClr="FFFFFF">
              <a:alpha val="30000"/>
            </a:sysClr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12969AB-2F6E-4F5F-99CF-113EB4C6455B}"/>
                </a:ext>
              </a:extLst>
            </p:cNvPr>
            <p:cNvSpPr/>
            <p:nvPr/>
          </p:nvSpPr>
          <p:spPr>
            <a:xfrm>
              <a:off x="3936653" y="728345"/>
              <a:ext cx="19050" cy="5295900"/>
            </a:xfrm>
            <a:custGeom>
              <a:avLst/>
              <a:gdLst>
                <a:gd name="connsiteX0" fmla="*/ 21622 w 19050"/>
                <a:gd name="connsiteY0" fmla="*/ 5301520 h 5295900"/>
                <a:gd name="connsiteX1" fmla="*/ 0 w 19050"/>
                <a:gd name="connsiteY1" fmla="*/ 5301520 h 5295900"/>
                <a:gd name="connsiteX2" fmla="*/ 0 w 19050"/>
                <a:gd name="connsiteY2" fmla="*/ 5291995 h 5295900"/>
                <a:gd name="connsiteX3" fmla="*/ 21622 w 19050"/>
                <a:gd name="connsiteY3" fmla="*/ 5291995 h 5295900"/>
                <a:gd name="connsiteX4" fmla="*/ 21622 w 19050"/>
                <a:gd name="connsiteY4" fmla="*/ 5301520 h 5295900"/>
                <a:gd name="connsiteX5" fmla="*/ 21622 w 19050"/>
                <a:gd name="connsiteY5" fmla="*/ 5247608 h 5295900"/>
                <a:gd name="connsiteX6" fmla="*/ 0 w 19050"/>
                <a:gd name="connsiteY6" fmla="*/ 5247608 h 5295900"/>
                <a:gd name="connsiteX7" fmla="*/ 0 w 19050"/>
                <a:gd name="connsiteY7" fmla="*/ 5238083 h 5295900"/>
                <a:gd name="connsiteX8" fmla="*/ 21622 w 19050"/>
                <a:gd name="connsiteY8" fmla="*/ 5238083 h 5295900"/>
                <a:gd name="connsiteX9" fmla="*/ 21622 w 19050"/>
                <a:gd name="connsiteY9" fmla="*/ 5247608 h 5295900"/>
                <a:gd name="connsiteX10" fmla="*/ 21622 w 19050"/>
                <a:gd name="connsiteY10" fmla="*/ 5193602 h 5295900"/>
                <a:gd name="connsiteX11" fmla="*/ 0 w 19050"/>
                <a:gd name="connsiteY11" fmla="*/ 5193602 h 5295900"/>
                <a:gd name="connsiteX12" fmla="*/ 0 w 19050"/>
                <a:gd name="connsiteY12" fmla="*/ 5184077 h 5295900"/>
                <a:gd name="connsiteX13" fmla="*/ 21622 w 19050"/>
                <a:gd name="connsiteY13" fmla="*/ 5184077 h 5295900"/>
                <a:gd name="connsiteX14" fmla="*/ 21622 w 19050"/>
                <a:gd name="connsiteY14" fmla="*/ 5193602 h 5295900"/>
                <a:gd name="connsiteX15" fmla="*/ 21622 w 19050"/>
                <a:gd name="connsiteY15" fmla="*/ 5139595 h 5295900"/>
                <a:gd name="connsiteX16" fmla="*/ 0 w 19050"/>
                <a:gd name="connsiteY16" fmla="*/ 5139595 h 5295900"/>
                <a:gd name="connsiteX17" fmla="*/ 0 w 19050"/>
                <a:gd name="connsiteY17" fmla="*/ 5130070 h 5295900"/>
                <a:gd name="connsiteX18" fmla="*/ 21622 w 19050"/>
                <a:gd name="connsiteY18" fmla="*/ 5130070 h 5295900"/>
                <a:gd name="connsiteX19" fmla="*/ 21622 w 19050"/>
                <a:gd name="connsiteY19" fmla="*/ 5139595 h 5295900"/>
                <a:gd name="connsiteX20" fmla="*/ 21622 w 19050"/>
                <a:gd name="connsiteY20" fmla="*/ 5031581 h 5295900"/>
                <a:gd name="connsiteX21" fmla="*/ 0 w 19050"/>
                <a:gd name="connsiteY21" fmla="*/ 5031581 h 5295900"/>
                <a:gd name="connsiteX22" fmla="*/ 0 w 19050"/>
                <a:gd name="connsiteY22" fmla="*/ 5022056 h 5295900"/>
                <a:gd name="connsiteX23" fmla="*/ 21622 w 19050"/>
                <a:gd name="connsiteY23" fmla="*/ 5022056 h 5295900"/>
                <a:gd name="connsiteX24" fmla="*/ 21622 w 19050"/>
                <a:gd name="connsiteY24" fmla="*/ 5031581 h 5295900"/>
                <a:gd name="connsiteX25" fmla="*/ 21622 w 19050"/>
                <a:gd name="connsiteY25" fmla="*/ 4977575 h 5295900"/>
                <a:gd name="connsiteX26" fmla="*/ 0 w 19050"/>
                <a:gd name="connsiteY26" fmla="*/ 4977575 h 5295900"/>
                <a:gd name="connsiteX27" fmla="*/ 0 w 19050"/>
                <a:gd name="connsiteY27" fmla="*/ 4968050 h 5295900"/>
                <a:gd name="connsiteX28" fmla="*/ 21622 w 19050"/>
                <a:gd name="connsiteY28" fmla="*/ 4968050 h 5295900"/>
                <a:gd name="connsiteX29" fmla="*/ 21622 w 19050"/>
                <a:gd name="connsiteY29" fmla="*/ 4977575 h 5295900"/>
                <a:gd name="connsiteX30" fmla="*/ 21622 w 19050"/>
                <a:gd name="connsiteY30" fmla="*/ 4923568 h 5295900"/>
                <a:gd name="connsiteX31" fmla="*/ 0 w 19050"/>
                <a:gd name="connsiteY31" fmla="*/ 4923568 h 5295900"/>
                <a:gd name="connsiteX32" fmla="*/ 0 w 19050"/>
                <a:gd name="connsiteY32" fmla="*/ 4914043 h 5295900"/>
                <a:gd name="connsiteX33" fmla="*/ 21622 w 19050"/>
                <a:gd name="connsiteY33" fmla="*/ 4914043 h 5295900"/>
                <a:gd name="connsiteX34" fmla="*/ 21622 w 19050"/>
                <a:gd name="connsiteY34" fmla="*/ 4923568 h 5295900"/>
                <a:gd name="connsiteX35" fmla="*/ 21622 w 19050"/>
                <a:gd name="connsiteY35" fmla="*/ 4869561 h 5295900"/>
                <a:gd name="connsiteX36" fmla="*/ 0 w 19050"/>
                <a:gd name="connsiteY36" fmla="*/ 4869561 h 5295900"/>
                <a:gd name="connsiteX37" fmla="*/ 0 w 19050"/>
                <a:gd name="connsiteY37" fmla="*/ 4860036 h 5295900"/>
                <a:gd name="connsiteX38" fmla="*/ 21622 w 19050"/>
                <a:gd name="connsiteY38" fmla="*/ 4860036 h 5295900"/>
                <a:gd name="connsiteX39" fmla="*/ 21622 w 19050"/>
                <a:gd name="connsiteY39" fmla="*/ 4869561 h 5295900"/>
                <a:gd name="connsiteX40" fmla="*/ 21622 w 19050"/>
                <a:gd name="connsiteY40" fmla="*/ 4761548 h 5295900"/>
                <a:gd name="connsiteX41" fmla="*/ 0 w 19050"/>
                <a:gd name="connsiteY41" fmla="*/ 4761548 h 5295900"/>
                <a:gd name="connsiteX42" fmla="*/ 0 w 19050"/>
                <a:gd name="connsiteY42" fmla="*/ 4752023 h 5295900"/>
                <a:gd name="connsiteX43" fmla="*/ 21622 w 19050"/>
                <a:gd name="connsiteY43" fmla="*/ 4752023 h 5295900"/>
                <a:gd name="connsiteX44" fmla="*/ 21622 w 19050"/>
                <a:gd name="connsiteY44" fmla="*/ 4761548 h 5295900"/>
                <a:gd name="connsiteX45" fmla="*/ 21622 w 19050"/>
                <a:gd name="connsiteY45" fmla="*/ 4707541 h 5295900"/>
                <a:gd name="connsiteX46" fmla="*/ 0 w 19050"/>
                <a:gd name="connsiteY46" fmla="*/ 4707541 h 5295900"/>
                <a:gd name="connsiteX47" fmla="*/ 0 w 19050"/>
                <a:gd name="connsiteY47" fmla="*/ 4698016 h 5295900"/>
                <a:gd name="connsiteX48" fmla="*/ 21622 w 19050"/>
                <a:gd name="connsiteY48" fmla="*/ 4698016 h 5295900"/>
                <a:gd name="connsiteX49" fmla="*/ 21622 w 19050"/>
                <a:gd name="connsiteY49" fmla="*/ 4707541 h 5295900"/>
                <a:gd name="connsiteX50" fmla="*/ 21622 w 19050"/>
                <a:gd name="connsiteY50" fmla="*/ 4653534 h 5295900"/>
                <a:gd name="connsiteX51" fmla="*/ 0 w 19050"/>
                <a:gd name="connsiteY51" fmla="*/ 4653534 h 5295900"/>
                <a:gd name="connsiteX52" fmla="*/ 0 w 19050"/>
                <a:gd name="connsiteY52" fmla="*/ 4644009 h 5295900"/>
                <a:gd name="connsiteX53" fmla="*/ 21622 w 19050"/>
                <a:gd name="connsiteY53" fmla="*/ 4644009 h 5295900"/>
                <a:gd name="connsiteX54" fmla="*/ 21622 w 19050"/>
                <a:gd name="connsiteY54" fmla="*/ 4653534 h 5295900"/>
                <a:gd name="connsiteX55" fmla="*/ 21622 w 19050"/>
                <a:gd name="connsiteY55" fmla="*/ 4599528 h 5295900"/>
                <a:gd name="connsiteX56" fmla="*/ 0 w 19050"/>
                <a:gd name="connsiteY56" fmla="*/ 4599528 h 5295900"/>
                <a:gd name="connsiteX57" fmla="*/ 0 w 19050"/>
                <a:gd name="connsiteY57" fmla="*/ 4590003 h 5295900"/>
                <a:gd name="connsiteX58" fmla="*/ 21622 w 19050"/>
                <a:gd name="connsiteY58" fmla="*/ 4590003 h 5295900"/>
                <a:gd name="connsiteX59" fmla="*/ 21622 w 19050"/>
                <a:gd name="connsiteY59" fmla="*/ 4599528 h 5295900"/>
                <a:gd name="connsiteX60" fmla="*/ 21622 w 19050"/>
                <a:gd name="connsiteY60" fmla="*/ 4491609 h 5295900"/>
                <a:gd name="connsiteX61" fmla="*/ 0 w 19050"/>
                <a:gd name="connsiteY61" fmla="*/ 4491609 h 5295900"/>
                <a:gd name="connsiteX62" fmla="*/ 0 w 19050"/>
                <a:gd name="connsiteY62" fmla="*/ 4482084 h 5295900"/>
                <a:gd name="connsiteX63" fmla="*/ 21622 w 19050"/>
                <a:gd name="connsiteY63" fmla="*/ 4482084 h 5295900"/>
                <a:gd name="connsiteX64" fmla="*/ 21622 w 19050"/>
                <a:gd name="connsiteY64" fmla="*/ 4491609 h 5295900"/>
                <a:gd name="connsiteX65" fmla="*/ 21622 w 19050"/>
                <a:gd name="connsiteY65" fmla="*/ 4437603 h 5295900"/>
                <a:gd name="connsiteX66" fmla="*/ 0 w 19050"/>
                <a:gd name="connsiteY66" fmla="*/ 4437603 h 5295900"/>
                <a:gd name="connsiteX67" fmla="*/ 0 w 19050"/>
                <a:gd name="connsiteY67" fmla="*/ 4428078 h 5295900"/>
                <a:gd name="connsiteX68" fmla="*/ 21622 w 19050"/>
                <a:gd name="connsiteY68" fmla="*/ 4428078 h 5295900"/>
                <a:gd name="connsiteX69" fmla="*/ 21622 w 19050"/>
                <a:gd name="connsiteY69" fmla="*/ 4437603 h 5295900"/>
                <a:gd name="connsiteX70" fmla="*/ 21622 w 19050"/>
                <a:gd name="connsiteY70" fmla="*/ 4383596 h 5295900"/>
                <a:gd name="connsiteX71" fmla="*/ 0 w 19050"/>
                <a:gd name="connsiteY71" fmla="*/ 4383596 h 5295900"/>
                <a:gd name="connsiteX72" fmla="*/ 0 w 19050"/>
                <a:gd name="connsiteY72" fmla="*/ 4374071 h 5295900"/>
                <a:gd name="connsiteX73" fmla="*/ 21622 w 19050"/>
                <a:gd name="connsiteY73" fmla="*/ 4374071 h 5295900"/>
                <a:gd name="connsiteX74" fmla="*/ 21622 w 19050"/>
                <a:gd name="connsiteY74" fmla="*/ 4383596 h 5295900"/>
                <a:gd name="connsiteX75" fmla="*/ 21622 w 19050"/>
                <a:gd name="connsiteY75" fmla="*/ 4329589 h 5295900"/>
                <a:gd name="connsiteX76" fmla="*/ 0 w 19050"/>
                <a:gd name="connsiteY76" fmla="*/ 4329589 h 5295900"/>
                <a:gd name="connsiteX77" fmla="*/ 0 w 19050"/>
                <a:gd name="connsiteY77" fmla="*/ 4320064 h 5295900"/>
                <a:gd name="connsiteX78" fmla="*/ 21622 w 19050"/>
                <a:gd name="connsiteY78" fmla="*/ 4320064 h 5295900"/>
                <a:gd name="connsiteX79" fmla="*/ 21622 w 19050"/>
                <a:gd name="connsiteY79" fmla="*/ 4329589 h 5295900"/>
                <a:gd name="connsiteX80" fmla="*/ 21622 w 19050"/>
                <a:gd name="connsiteY80" fmla="*/ 4221576 h 5295900"/>
                <a:gd name="connsiteX81" fmla="*/ 0 w 19050"/>
                <a:gd name="connsiteY81" fmla="*/ 4221576 h 5295900"/>
                <a:gd name="connsiteX82" fmla="*/ 0 w 19050"/>
                <a:gd name="connsiteY82" fmla="*/ 4212051 h 5295900"/>
                <a:gd name="connsiteX83" fmla="*/ 21622 w 19050"/>
                <a:gd name="connsiteY83" fmla="*/ 4212051 h 5295900"/>
                <a:gd name="connsiteX84" fmla="*/ 21622 w 19050"/>
                <a:gd name="connsiteY84" fmla="*/ 4221576 h 5295900"/>
                <a:gd name="connsiteX85" fmla="*/ 21622 w 19050"/>
                <a:gd name="connsiteY85" fmla="*/ 4167569 h 5295900"/>
                <a:gd name="connsiteX86" fmla="*/ 0 w 19050"/>
                <a:gd name="connsiteY86" fmla="*/ 4167569 h 5295900"/>
                <a:gd name="connsiteX87" fmla="*/ 0 w 19050"/>
                <a:gd name="connsiteY87" fmla="*/ 4158044 h 5295900"/>
                <a:gd name="connsiteX88" fmla="*/ 21622 w 19050"/>
                <a:gd name="connsiteY88" fmla="*/ 4158044 h 5295900"/>
                <a:gd name="connsiteX89" fmla="*/ 21622 w 19050"/>
                <a:gd name="connsiteY89" fmla="*/ 4167569 h 5295900"/>
                <a:gd name="connsiteX90" fmla="*/ 21622 w 19050"/>
                <a:gd name="connsiteY90" fmla="*/ 4113562 h 5295900"/>
                <a:gd name="connsiteX91" fmla="*/ 0 w 19050"/>
                <a:gd name="connsiteY91" fmla="*/ 4113562 h 5295900"/>
                <a:gd name="connsiteX92" fmla="*/ 0 w 19050"/>
                <a:gd name="connsiteY92" fmla="*/ 4104037 h 5295900"/>
                <a:gd name="connsiteX93" fmla="*/ 21622 w 19050"/>
                <a:gd name="connsiteY93" fmla="*/ 4104037 h 5295900"/>
                <a:gd name="connsiteX94" fmla="*/ 21622 w 19050"/>
                <a:gd name="connsiteY94" fmla="*/ 4113562 h 5295900"/>
                <a:gd name="connsiteX95" fmla="*/ 21622 w 19050"/>
                <a:gd name="connsiteY95" fmla="*/ 4059555 h 5295900"/>
                <a:gd name="connsiteX96" fmla="*/ 0 w 19050"/>
                <a:gd name="connsiteY96" fmla="*/ 4059555 h 5295900"/>
                <a:gd name="connsiteX97" fmla="*/ 0 w 19050"/>
                <a:gd name="connsiteY97" fmla="*/ 4050030 h 5295900"/>
                <a:gd name="connsiteX98" fmla="*/ 21622 w 19050"/>
                <a:gd name="connsiteY98" fmla="*/ 4050030 h 5295900"/>
                <a:gd name="connsiteX99" fmla="*/ 21622 w 19050"/>
                <a:gd name="connsiteY99" fmla="*/ 4059555 h 5295900"/>
                <a:gd name="connsiteX100" fmla="*/ 21622 w 19050"/>
                <a:gd name="connsiteY100" fmla="*/ 3951542 h 5295900"/>
                <a:gd name="connsiteX101" fmla="*/ 0 w 19050"/>
                <a:gd name="connsiteY101" fmla="*/ 3951542 h 5295900"/>
                <a:gd name="connsiteX102" fmla="*/ 0 w 19050"/>
                <a:gd name="connsiteY102" fmla="*/ 3942017 h 5295900"/>
                <a:gd name="connsiteX103" fmla="*/ 21622 w 19050"/>
                <a:gd name="connsiteY103" fmla="*/ 3942017 h 5295900"/>
                <a:gd name="connsiteX104" fmla="*/ 21622 w 19050"/>
                <a:gd name="connsiteY104" fmla="*/ 3951542 h 5295900"/>
                <a:gd name="connsiteX105" fmla="*/ 21622 w 19050"/>
                <a:gd name="connsiteY105" fmla="*/ 3897535 h 5295900"/>
                <a:gd name="connsiteX106" fmla="*/ 0 w 19050"/>
                <a:gd name="connsiteY106" fmla="*/ 3897535 h 5295900"/>
                <a:gd name="connsiteX107" fmla="*/ 0 w 19050"/>
                <a:gd name="connsiteY107" fmla="*/ 3888010 h 5295900"/>
                <a:gd name="connsiteX108" fmla="*/ 21622 w 19050"/>
                <a:gd name="connsiteY108" fmla="*/ 3888010 h 5295900"/>
                <a:gd name="connsiteX109" fmla="*/ 21622 w 19050"/>
                <a:gd name="connsiteY109" fmla="*/ 3897535 h 5295900"/>
                <a:gd name="connsiteX110" fmla="*/ 21622 w 19050"/>
                <a:gd name="connsiteY110" fmla="*/ 3843528 h 5295900"/>
                <a:gd name="connsiteX111" fmla="*/ 0 w 19050"/>
                <a:gd name="connsiteY111" fmla="*/ 3843528 h 5295900"/>
                <a:gd name="connsiteX112" fmla="*/ 0 w 19050"/>
                <a:gd name="connsiteY112" fmla="*/ 3834003 h 5295900"/>
                <a:gd name="connsiteX113" fmla="*/ 21622 w 19050"/>
                <a:gd name="connsiteY113" fmla="*/ 3834003 h 5295900"/>
                <a:gd name="connsiteX114" fmla="*/ 21622 w 19050"/>
                <a:gd name="connsiteY114" fmla="*/ 3843528 h 5295900"/>
                <a:gd name="connsiteX115" fmla="*/ 21622 w 19050"/>
                <a:gd name="connsiteY115" fmla="*/ 3789521 h 5295900"/>
                <a:gd name="connsiteX116" fmla="*/ 0 w 19050"/>
                <a:gd name="connsiteY116" fmla="*/ 3789521 h 5295900"/>
                <a:gd name="connsiteX117" fmla="*/ 0 w 19050"/>
                <a:gd name="connsiteY117" fmla="*/ 3779996 h 5295900"/>
                <a:gd name="connsiteX118" fmla="*/ 21622 w 19050"/>
                <a:gd name="connsiteY118" fmla="*/ 3779996 h 5295900"/>
                <a:gd name="connsiteX119" fmla="*/ 21622 w 19050"/>
                <a:gd name="connsiteY119" fmla="*/ 3789521 h 5295900"/>
                <a:gd name="connsiteX120" fmla="*/ 21622 w 19050"/>
                <a:gd name="connsiteY120" fmla="*/ 3681603 h 5295900"/>
                <a:gd name="connsiteX121" fmla="*/ 0 w 19050"/>
                <a:gd name="connsiteY121" fmla="*/ 3681603 h 5295900"/>
                <a:gd name="connsiteX122" fmla="*/ 0 w 19050"/>
                <a:gd name="connsiteY122" fmla="*/ 3672078 h 5295900"/>
                <a:gd name="connsiteX123" fmla="*/ 21622 w 19050"/>
                <a:gd name="connsiteY123" fmla="*/ 3672078 h 5295900"/>
                <a:gd name="connsiteX124" fmla="*/ 21622 w 19050"/>
                <a:gd name="connsiteY124" fmla="*/ 3681603 h 5295900"/>
                <a:gd name="connsiteX125" fmla="*/ 21622 w 19050"/>
                <a:gd name="connsiteY125" fmla="*/ 3627596 h 5295900"/>
                <a:gd name="connsiteX126" fmla="*/ 0 w 19050"/>
                <a:gd name="connsiteY126" fmla="*/ 3627596 h 5295900"/>
                <a:gd name="connsiteX127" fmla="*/ 0 w 19050"/>
                <a:gd name="connsiteY127" fmla="*/ 3618071 h 5295900"/>
                <a:gd name="connsiteX128" fmla="*/ 21622 w 19050"/>
                <a:gd name="connsiteY128" fmla="*/ 3618071 h 5295900"/>
                <a:gd name="connsiteX129" fmla="*/ 21622 w 19050"/>
                <a:gd name="connsiteY129" fmla="*/ 3627596 h 5295900"/>
                <a:gd name="connsiteX130" fmla="*/ 21622 w 19050"/>
                <a:gd name="connsiteY130" fmla="*/ 3573590 h 5295900"/>
                <a:gd name="connsiteX131" fmla="*/ 0 w 19050"/>
                <a:gd name="connsiteY131" fmla="*/ 3573590 h 5295900"/>
                <a:gd name="connsiteX132" fmla="*/ 0 w 19050"/>
                <a:gd name="connsiteY132" fmla="*/ 3564065 h 5295900"/>
                <a:gd name="connsiteX133" fmla="*/ 21622 w 19050"/>
                <a:gd name="connsiteY133" fmla="*/ 3564065 h 5295900"/>
                <a:gd name="connsiteX134" fmla="*/ 21622 w 19050"/>
                <a:gd name="connsiteY134" fmla="*/ 3573590 h 5295900"/>
                <a:gd name="connsiteX135" fmla="*/ 21622 w 19050"/>
                <a:gd name="connsiteY135" fmla="*/ 3519583 h 5295900"/>
                <a:gd name="connsiteX136" fmla="*/ 0 w 19050"/>
                <a:gd name="connsiteY136" fmla="*/ 3519583 h 5295900"/>
                <a:gd name="connsiteX137" fmla="*/ 0 w 19050"/>
                <a:gd name="connsiteY137" fmla="*/ 3510058 h 5295900"/>
                <a:gd name="connsiteX138" fmla="*/ 21622 w 19050"/>
                <a:gd name="connsiteY138" fmla="*/ 3510058 h 5295900"/>
                <a:gd name="connsiteX139" fmla="*/ 21622 w 19050"/>
                <a:gd name="connsiteY139" fmla="*/ 3519583 h 5295900"/>
                <a:gd name="connsiteX140" fmla="*/ 21622 w 19050"/>
                <a:gd name="connsiteY140" fmla="*/ 3411569 h 5295900"/>
                <a:gd name="connsiteX141" fmla="*/ 0 w 19050"/>
                <a:gd name="connsiteY141" fmla="*/ 3411569 h 5295900"/>
                <a:gd name="connsiteX142" fmla="*/ 0 w 19050"/>
                <a:gd name="connsiteY142" fmla="*/ 3402044 h 5295900"/>
                <a:gd name="connsiteX143" fmla="*/ 21622 w 19050"/>
                <a:gd name="connsiteY143" fmla="*/ 3402044 h 5295900"/>
                <a:gd name="connsiteX144" fmla="*/ 21622 w 19050"/>
                <a:gd name="connsiteY144" fmla="*/ 3411569 h 5295900"/>
                <a:gd name="connsiteX145" fmla="*/ 21622 w 19050"/>
                <a:gd name="connsiteY145" fmla="*/ 3357563 h 5295900"/>
                <a:gd name="connsiteX146" fmla="*/ 0 w 19050"/>
                <a:gd name="connsiteY146" fmla="*/ 3357563 h 5295900"/>
                <a:gd name="connsiteX147" fmla="*/ 0 w 19050"/>
                <a:gd name="connsiteY147" fmla="*/ 3348038 h 5295900"/>
                <a:gd name="connsiteX148" fmla="*/ 21622 w 19050"/>
                <a:gd name="connsiteY148" fmla="*/ 3348038 h 5295900"/>
                <a:gd name="connsiteX149" fmla="*/ 21622 w 19050"/>
                <a:gd name="connsiteY149" fmla="*/ 3357563 h 5295900"/>
                <a:gd name="connsiteX150" fmla="*/ 21622 w 19050"/>
                <a:gd name="connsiteY150" fmla="*/ 3303556 h 5295900"/>
                <a:gd name="connsiteX151" fmla="*/ 0 w 19050"/>
                <a:gd name="connsiteY151" fmla="*/ 3303556 h 5295900"/>
                <a:gd name="connsiteX152" fmla="*/ 0 w 19050"/>
                <a:gd name="connsiteY152" fmla="*/ 3294031 h 5295900"/>
                <a:gd name="connsiteX153" fmla="*/ 21622 w 19050"/>
                <a:gd name="connsiteY153" fmla="*/ 3294031 h 5295900"/>
                <a:gd name="connsiteX154" fmla="*/ 21622 w 19050"/>
                <a:gd name="connsiteY154" fmla="*/ 3303556 h 5295900"/>
                <a:gd name="connsiteX155" fmla="*/ 21622 w 19050"/>
                <a:gd name="connsiteY155" fmla="*/ 3249549 h 5295900"/>
                <a:gd name="connsiteX156" fmla="*/ 0 w 19050"/>
                <a:gd name="connsiteY156" fmla="*/ 3249549 h 5295900"/>
                <a:gd name="connsiteX157" fmla="*/ 0 w 19050"/>
                <a:gd name="connsiteY157" fmla="*/ 3240024 h 5295900"/>
                <a:gd name="connsiteX158" fmla="*/ 21622 w 19050"/>
                <a:gd name="connsiteY158" fmla="*/ 3240024 h 5295900"/>
                <a:gd name="connsiteX159" fmla="*/ 21622 w 19050"/>
                <a:gd name="connsiteY159" fmla="*/ 3249549 h 5295900"/>
                <a:gd name="connsiteX160" fmla="*/ 21622 w 19050"/>
                <a:gd name="connsiteY160" fmla="*/ 3141536 h 5295900"/>
                <a:gd name="connsiteX161" fmla="*/ 0 w 19050"/>
                <a:gd name="connsiteY161" fmla="*/ 3141536 h 5295900"/>
                <a:gd name="connsiteX162" fmla="*/ 0 w 19050"/>
                <a:gd name="connsiteY162" fmla="*/ 3132011 h 5295900"/>
                <a:gd name="connsiteX163" fmla="*/ 21622 w 19050"/>
                <a:gd name="connsiteY163" fmla="*/ 3132011 h 5295900"/>
                <a:gd name="connsiteX164" fmla="*/ 21622 w 19050"/>
                <a:gd name="connsiteY164" fmla="*/ 3141536 h 5295900"/>
                <a:gd name="connsiteX165" fmla="*/ 21622 w 19050"/>
                <a:gd name="connsiteY165" fmla="*/ 3087529 h 5295900"/>
                <a:gd name="connsiteX166" fmla="*/ 0 w 19050"/>
                <a:gd name="connsiteY166" fmla="*/ 3087529 h 5295900"/>
                <a:gd name="connsiteX167" fmla="*/ 0 w 19050"/>
                <a:gd name="connsiteY167" fmla="*/ 3078004 h 5295900"/>
                <a:gd name="connsiteX168" fmla="*/ 21622 w 19050"/>
                <a:gd name="connsiteY168" fmla="*/ 3078004 h 5295900"/>
                <a:gd name="connsiteX169" fmla="*/ 21622 w 19050"/>
                <a:gd name="connsiteY169" fmla="*/ 3087529 h 5295900"/>
                <a:gd name="connsiteX170" fmla="*/ 21622 w 19050"/>
                <a:gd name="connsiteY170" fmla="*/ 3033617 h 5295900"/>
                <a:gd name="connsiteX171" fmla="*/ 0 w 19050"/>
                <a:gd name="connsiteY171" fmla="*/ 3033617 h 5295900"/>
                <a:gd name="connsiteX172" fmla="*/ 0 w 19050"/>
                <a:gd name="connsiteY172" fmla="*/ 3024092 h 5295900"/>
                <a:gd name="connsiteX173" fmla="*/ 21622 w 19050"/>
                <a:gd name="connsiteY173" fmla="*/ 3024092 h 5295900"/>
                <a:gd name="connsiteX174" fmla="*/ 21622 w 19050"/>
                <a:gd name="connsiteY174" fmla="*/ 3033617 h 5295900"/>
                <a:gd name="connsiteX175" fmla="*/ 21622 w 19050"/>
                <a:gd name="connsiteY175" fmla="*/ 2979611 h 5295900"/>
                <a:gd name="connsiteX176" fmla="*/ 0 w 19050"/>
                <a:gd name="connsiteY176" fmla="*/ 2979611 h 5295900"/>
                <a:gd name="connsiteX177" fmla="*/ 0 w 19050"/>
                <a:gd name="connsiteY177" fmla="*/ 2970086 h 5295900"/>
                <a:gd name="connsiteX178" fmla="*/ 21622 w 19050"/>
                <a:gd name="connsiteY178" fmla="*/ 2970086 h 5295900"/>
                <a:gd name="connsiteX179" fmla="*/ 21622 w 19050"/>
                <a:gd name="connsiteY179" fmla="*/ 2979611 h 5295900"/>
                <a:gd name="connsiteX180" fmla="*/ 21622 w 19050"/>
                <a:gd name="connsiteY180" fmla="*/ 2871597 h 5295900"/>
                <a:gd name="connsiteX181" fmla="*/ 0 w 19050"/>
                <a:gd name="connsiteY181" fmla="*/ 2871597 h 5295900"/>
                <a:gd name="connsiteX182" fmla="*/ 0 w 19050"/>
                <a:gd name="connsiteY182" fmla="*/ 2862072 h 5295900"/>
                <a:gd name="connsiteX183" fmla="*/ 21622 w 19050"/>
                <a:gd name="connsiteY183" fmla="*/ 2862072 h 5295900"/>
                <a:gd name="connsiteX184" fmla="*/ 21622 w 19050"/>
                <a:gd name="connsiteY184" fmla="*/ 2871597 h 5295900"/>
                <a:gd name="connsiteX185" fmla="*/ 21622 w 19050"/>
                <a:gd name="connsiteY185" fmla="*/ 2817590 h 5295900"/>
                <a:gd name="connsiteX186" fmla="*/ 0 w 19050"/>
                <a:gd name="connsiteY186" fmla="*/ 2817590 h 5295900"/>
                <a:gd name="connsiteX187" fmla="*/ 0 w 19050"/>
                <a:gd name="connsiteY187" fmla="*/ 2808065 h 5295900"/>
                <a:gd name="connsiteX188" fmla="*/ 21622 w 19050"/>
                <a:gd name="connsiteY188" fmla="*/ 2808065 h 5295900"/>
                <a:gd name="connsiteX189" fmla="*/ 21622 w 19050"/>
                <a:gd name="connsiteY189" fmla="*/ 2817590 h 5295900"/>
                <a:gd name="connsiteX190" fmla="*/ 21622 w 19050"/>
                <a:gd name="connsiteY190" fmla="*/ 2763584 h 5295900"/>
                <a:gd name="connsiteX191" fmla="*/ 0 w 19050"/>
                <a:gd name="connsiteY191" fmla="*/ 2763584 h 5295900"/>
                <a:gd name="connsiteX192" fmla="*/ 0 w 19050"/>
                <a:gd name="connsiteY192" fmla="*/ 2754059 h 5295900"/>
                <a:gd name="connsiteX193" fmla="*/ 21622 w 19050"/>
                <a:gd name="connsiteY193" fmla="*/ 2754059 h 5295900"/>
                <a:gd name="connsiteX194" fmla="*/ 21622 w 19050"/>
                <a:gd name="connsiteY194" fmla="*/ 2763584 h 5295900"/>
                <a:gd name="connsiteX195" fmla="*/ 21622 w 19050"/>
                <a:gd name="connsiteY195" fmla="*/ 2709577 h 5295900"/>
                <a:gd name="connsiteX196" fmla="*/ 0 w 19050"/>
                <a:gd name="connsiteY196" fmla="*/ 2709577 h 5295900"/>
                <a:gd name="connsiteX197" fmla="*/ 0 w 19050"/>
                <a:gd name="connsiteY197" fmla="*/ 2700052 h 5295900"/>
                <a:gd name="connsiteX198" fmla="*/ 21622 w 19050"/>
                <a:gd name="connsiteY198" fmla="*/ 2700052 h 5295900"/>
                <a:gd name="connsiteX199" fmla="*/ 21622 w 19050"/>
                <a:gd name="connsiteY199" fmla="*/ 2709577 h 5295900"/>
                <a:gd name="connsiteX200" fmla="*/ 21622 w 19050"/>
                <a:gd name="connsiteY200" fmla="*/ 2601563 h 5295900"/>
                <a:gd name="connsiteX201" fmla="*/ 0 w 19050"/>
                <a:gd name="connsiteY201" fmla="*/ 2601563 h 5295900"/>
                <a:gd name="connsiteX202" fmla="*/ 0 w 19050"/>
                <a:gd name="connsiteY202" fmla="*/ 2592038 h 5295900"/>
                <a:gd name="connsiteX203" fmla="*/ 21622 w 19050"/>
                <a:gd name="connsiteY203" fmla="*/ 2592038 h 5295900"/>
                <a:gd name="connsiteX204" fmla="*/ 21622 w 19050"/>
                <a:gd name="connsiteY204" fmla="*/ 2601563 h 5295900"/>
                <a:gd name="connsiteX205" fmla="*/ 21622 w 19050"/>
                <a:gd name="connsiteY205" fmla="*/ 2547557 h 5295900"/>
                <a:gd name="connsiteX206" fmla="*/ 0 w 19050"/>
                <a:gd name="connsiteY206" fmla="*/ 2547557 h 5295900"/>
                <a:gd name="connsiteX207" fmla="*/ 0 w 19050"/>
                <a:gd name="connsiteY207" fmla="*/ 2538032 h 5295900"/>
                <a:gd name="connsiteX208" fmla="*/ 21622 w 19050"/>
                <a:gd name="connsiteY208" fmla="*/ 2538032 h 5295900"/>
                <a:gd name="connsiteX209" fmla="*/ 21622 w 19050"/>
                <a:gd name="connsiteY209" fmla="*/ 2547557 h 5295900"/>
                <a:gd name="connsiteX210" fmla="*/ 21622 w 19050"/>
                <a:gd name="connsiteY210" fmla="*/ 2493550 h 5295900"/>
                <a:gd name="connsiteX211" fmla="*/ 0 w 19050"/>
                <a:gd name="connsiteY211" fmla="*/ 2493550 h 5295900"/>
                <a:gd name="connsiteX212" fmla="*/ 0 w 19050"/>
                <a:gd name="connsiteY212" fmla="*/ 2484025 h 5295900"/>
                <a:gd name="connsiteX213" fmla="*/ 21622 w 19050"/>
                <a:gd name="connsiteY213" fmla="*/ 2484025 h 5295900"/>
                <a:gd name="connsiteX214" fmla="*/ 21622 w 19050"/>
                <a:gd name="connsiteY214" fmla="*/ 2493550 h 5295900"/>
                <a:gd name="connsiteX215" fmla="*/ 21622 w 19050"/>
                <a:gd name="connsiteY215" fmla="*/ 2439543 h 5295900"/>
                <a:gd name="connsiteX216" fmla="*/ 0 w 19050"/>
                <a:gd name="connsiteY216" fmla="*/ 2439543 h 5295900"/>
                <a:gd name="connsiteX217" fmla="*/ 0 w 19050"/>
                <a:gd name="connsiteY217" fmla="*/ 2430018 h 5295900"/>
                <a:gd name="connsiteX218" fmla="*/ 21622 w 19050"/>
                <a:gd name="connsiteY218" fmla="*/ 2430018 h 5295900"/>
                <a:gd name="connsiteX219" fmla="*/ 21622 w 19050"/>
                <a:gd name="connsiteY219" fmla="*/ 2439543 h 5295900"/>
                <a:gd name="connsiteX220" fmla="*/ 21622 w 19050"/>
                <a:gd name="connsiteY220" fmla="*/ 2331530 h 5295900"/>
                <a:gd name="connsiteX221" fmla="*/ 0 w 19050"/>
                <a:gd name="connsiteY221" fmla="*/ 2331530 h 5295900"/>
                <a:gd name="connsiteX222" fmla="*/ 0 w 19050"/>
                <a:gd name="connsiteY222" fmla="*/ 2322005 h 5295900"/>
                <a:gd name="connsiteX223" fmla="*/ 21622 w 19050"/>
                <a:gd name="connsiteY223" fmla="*/ 2322005 h 5295900"/>
                <a:gd name="connsiteX224" fmla="*/ 21622 w 19050"/>
                <a:gd name="connsiteY224" fmla="*/ 2331530 h 5295900"/>
                <a:gd name="connsiteX225" fmla="*/ 21622 w 19050"/>
                <a:gd name="connsiteY225" fmla="*/ 2277618 h 5295900"/>
                <a:gd name="connsiteX226" fmla="*/ 0 w 19050"/>
                <a:gd name="connsiteY226" fmla="*/ 2277618 h 5295900"/>
                <a:gd name="connsiteX227" fmla="*/ 0 w 19050"/>
                <a:gd name="connsiteY227" fmla="*/ 2268093 h 5295900"/>
                <a:gd name="connsiteX228" fmla="*/ 21622 w 19050"/>
                <a:gd name="connsiteY228" fmla="*/ 2268093 h 5295900"/>
                <a:gd name="connsiteX229" fmla="*/ 21622 w 19050"/>
                <a:gd name="connsiteY229" fmla="*/ 2277618 h 5295900"/>
                <a:gd name="connsiteX230" fmla="*/ 21622 w 19050"/>
                <a:gd name="connsiteY230" fmla="*/ 2223611 h 5295900"/>
                <a:gd name="connsiteX231" fmla="*/ 0 w 19050"/>
                <a:gd name="connsiteY231" fmla="*/ 2223611 h 5295900"/>
                <a:gd name="connsiteX232" fmla="*/ 0 w 19050"/>
                <a:gd name="connsiteY232" fmla="*/ 2214086 h 5295900"/>
                <a:gd name="connsiteX233" fmla="*/ 21622 w 19050"/>
                <a:gd name="connsiteY233" fmla="*/ 2214086 h 5295900"/>
                <a:gd name="connsiteX234" fmla="*/ 21622 w 19050"/>
                <a:gd name="connsiteY234" fmla="*/ 2223611 h 5295900"/>
                <a:gd name="connsiteX235" fmla="*/ 21622 w 19050"/>
                <a:gd name="connsiteY235" fmla="*/ 2169605 h 5295900"/>
                <a:gd name="connsiteX236" fmla="*/ 0 w 19050"/>
                <a:gd name="connsiteY236" fmla="*/ 2169605 h 5295900"/>
                <a:gd name="connsiteX237" fmla="*/ 0 w 19050"/>
                <a:gd name="connsiteY237" fmla="*/ 2160080 h 5295900"/>
                <a:gd name="connsiteX238" fmla="*/ 21622 w 19050"/>
                <a:gd name="connsiteY238" fmla="*/ 2160080 h 5295900"/>
                <a:gd name="connsiteX239" fmla="*/ 21622 w 19050"/>
                <a:gd name="connsiteY239" fmla="*/ 2169605 h 5295900"/>
                <a:gd name="connsiteX240" fmla="*/ 21622 w 19050"/>
                <a:gd name="connsiteY240" fmla="*/ 2061591 h 5295900"/>
                <a:gd name="connsiteX241" fmla="*/ 0 w 19050"/>
                <a:gd name="connsiteY241" fmla="*/ 2061591 h 5295900"/>
                <a:gd name="connsiteX242" fmla="*/ 0 w 19050"/>
                <a:gd name="connsiteY242" fmla="*/ 2052066 h 5295900"/>
                <a:gd name="connsiteX243" fmla="*/ 21622 w 19050"/>
                <a:gd name="connsiteY243" fmla="*/ 2052066 h 5295900"/>
                <a:gd name="connsiteX244" fmla="*/ 21622 w 19050"/>
                <a:gd name="connsiteY244" fmla="*/ 2061591 h 5295900"/>
                <a:gd name="connsiteX245" fmla="*/ 21622 w 19050"/>
                <a:gd name="connsiteY245" fmla="*/ 2007584 h 5295900"/>
                <a:gd name="connsiteX246" fmla="*/ 0 w 19050"/>
                <a:gd name="connsiteY246" fmla="*/ 2007584 h 5295900"/>
                <a:gd name="connsiteX247" fmla="*/ 0 w 19050"/>
                <a:gd name="connsiteY247" fmla="*/ 1998059 h 5295900"/>
                <a:gd name="connsiteX248" fmla="*/ 21622 w 19050"/>
                <a:gd name="connsiteY248" fmla="*/ 1998059 h 5295900"/>
                <a:gd name="connsiteX249" fmla="*/ 21622 w 19050"/>
                <a:gd name="connsiteY249" fmla="*/ 2007584 h 5295900"/>
                <a:gd name="connsiteX250" fmla="*/ 21622 w 19050"/>
                <a:gd name="connsiteY250" fmla="*/ 1953578 h 5295900"/>
                <a:gd name="connsiteX251" fmla="*/ 0 w 19050"/>
                <a:gd name="connsiteY251" fmla="*/ 1953578 h 5295900"/>
                <a:gd name="connsiteX252" fmla="*/ 0 w 19050"/>
                <a:gd name="connsiteY252" fmla="*/ 1944053 h 5295900"/>
                <a:gd name="connsiteX253" fmla="*/ 21622 w 19050"/>
                <a:gd name="connsiteY253" fmla="*/ 1944053 h 5295900"/>
                <a:gd name="connsiteX254" fmla="*/ 21622 w 19050"/>
                <a:gd name="connsiteY254" fmla="*/ 1953578 h 5295900"/>
                <a:gd name="connsiteX255" fmla="*/ 21622 w 19050"/>
                <a:gd name="connsiteY255" fmla="*/ 1899571 h 5295900"/>
                <a:gd name="connsiteX256" fmla="*/ 0 w 19050"/>
                <a:gd name="connsiteY256" fmla="*/ 1899571 h 5295900"/>
                <a:gd name="connsiteX257" fmla="*/ 0 w 19050"/>
                <a:gd name="connsiteY257" fmla="*/ 1890046 h 5295900"/>
                <a:gd name="connsiteX258" fmla="*/ 21622 w 19050"/>
                <a:gd name="connsiteY258" fmla="*/ 1890046 h 5295900"/>
                <a:gd name="connsiteX259" fmla="*/ 21622 w 19050"/>
                <a:gd name="connsiteY259" fmla="*/ 1899571 h 5295900"/>
                <a:gd name="connsiteX260" fmla="*/ 21622 w 19050"/>
                <a:gd name="connsiteY260" fmla="*/ 1791557 h 5295900"/>
                <a:gd name="connsiteX261" fmla="*/ 0 w 19050"/>
                <a:gd name="connsiteY261" fmla="*/ 1791557 h 5295900"/>
                <a:gd name="connsiteX262" fmla="*/ 0 w 19050"/>
                <a:gd name="connsiteY262" fmla="*/ 1782032 h 5295900"/>
                <a:gd name="connsiteX263" fmla="*/ 21622 w 19050"/>
                <a:gd name="connsiteY263" fmla="*/ 1782032 h 5295900"/>
                <a:gd name="connsiteX264" fmla="*/ 21622 w 19050"/>
                <a:gd name="connsiteY264" fmla="*/ 1791557 h 5295900"/>
                <a:gd name="connsiteX265" fmla="*/ 21622 w 19050"/>
                <a:gd name="connsiteY265" fmla="*/ 1737551 h 5295900"/>
                <a:gd name="connsiteX266" fmla="*/ 0 w 19050"/>
                <a:gd name="connsiteY266" fmla="*/ 1737551 h 5295900"/>
                <a:gd name="connsiteX267" fmla="*/ 0 w 19050"/>
                <a:gd name="connsiteY267" fmla="*/ 1728026 h 5295900"/>
                <a:gd name="connsiteX268" fmla="*/ 21622 w 19050"/>
                <a:gd name="connsiteY268" fmla="*/ 1728026 h 5295900"/>
                <a:gd name="connsiteX269" fmla="*/ 21622 w 19050"/>
                <a:gd name="connsiteY269" fmla="*/ 1737551 h 5295900"/>
                <a:gd name="connsiteX270" fmla="*/ 21622 w 19050"/>
                <a:gd name="connsiteY270" fmla="*/ 1683544 h 5295900"/>
                <a:gd name="connsiteX271" fmla="*/ 0 w 19050"/>
                <a:gd name="connsiteY271" fmla="*/ 1683544 h 5295900"/>
                <a:gd name="connsiteX272" fmla="*/ 0 w 19050"/>
                <a:gd name="connsiteY272" fmla="*/ 1674019 h 5295900"/>
                <a:gd name="connsiteX273" fmla="*/ 21622 w 19050"/>
                <a:gd name="connsiteY273" fmla="*/ 1674019 h 5295900"/>
                <a:gd name="connsiteX274" fmla="*/ 21622 w 19050"/>
                <a:gd name="connsiteY274" fmla="*/ 1683544 h 5295900"/>
                <a:gd name="connsiteX275" fmla="*/ 21622 w 19050"/>
                <a:gd name="connsiteY275" fmla="*/ 1629537 h 5295900"/>
                <a:gd name="connsiteX276" fmla="*/ 0 w 19050"/>
                <a:gd name="connsiteY276" fmla="*/ 1629537 h 5295900"/>
                <a:gd name="connsiteX277" fmla="*/ 0 w 19050"/>
                <a:gd name="connsiteY277" fmla="*/ 1620012 h 5295900"/>
                <a:gd name="connsiteX278" fmla="*/ 21622 w 19050"/>
                <a:gd name="connsiteY278" fmla="*/ 1620012 h 5295900"/>
                <a:gd name="connsiteX279" fmla="*/ 21622 w 19050"/>
                <a:gd name="connsiteY279" fmla="*/ 1629537 h 5295900"/>
                <a:gd name="connsiteX280" fmla="*/ 21622 w 19050"/>
                <a:gd name="connsiteY280" fmla="*/ 1521523 h 5295900"/>
                <a:gd name="connsiteX281" fmla="*/ 0 w 19050"/>
                <a:gd name="connsiteY281" fmla="*/ 1521523 h 5295900"/>
                <a:gd name="connsiteX282" fmla="*/ 0 w 19050"/>
                <a:gd name="connsiteY282" fmla="*/ 1511998 h 5295900"/>
                <a:gd name="connsiteX283" fmla="*/ 21622 w 19050"/>
                <a:gd name="connsiteY283" fmla="*/ 1511998 h 5295900"/>
                <a:gd name="connsiteX284" fmla="*/ 21622 w 19050"/>
                <a:gd name="connsiteY284" fmla="*/ 1521523 h 5295900"/>
                <a:gd name="connsiteX285" fmla="*/ 21622 w 19050"/>
                <a:gd name="connsiteY285" fmla="*/ 1467612 h 5295900"/>
                <a:gd name="connsiteX286" fmla="*/ 0 w 19050"/>
                <a:gd name="connsiteY286" fmla="*/ 1467612 h 5295900"/>
                <a:gd name="connsiteX287" fmla="*/ 0 w 19050"/>
                <a:gd name="connsiteY287" fmla="*/ 1458087 h 5295900"/>
                <a:gd name="connsiteX288" fmla="*/ 21622 w 19050"/>
                <a:gd name="connsiteY288" fmla="*/ 1458087 h 5295900"/>
                <a:gd name="connsiteX289" fmla="*/ 21622 w 19050"/>
                <a:gd name="connsiteY289" fmla="*/ 1467612 h 5295900"/>
                <a:gd name="connsiteX290" fmla="*/ 21622 w 19050"/>
                <a:gd name="connsiteY290" fmla="*/ 1413605 h 5295900"/>
                <a:gd name="connsiteX291" fmla="*/ 0 w 19050"/>
                <a:gd name="connsiteY291" fmla="*/ 1413605 h 5295900"/>
                <a:gd name="connsiteX292" fmla="*/ 0 w 19050"/>
                <a:gd name="connsiteY292" fmla="*/ 1404080 h 5295900"/>
                <a:gd name="connsiteX293" fmla="*/ 21622 w 19050"/>
                <a:gd name="connsiteY293" fmla="*/ 1404080 h 5295900"/>
                <a:gd name="connsiteX294" fmla="*/ 21622 w 19050"/>
                <a:gd name="connsiteY294" fmla="*/ 1413605 h 5295900"/>
                <a:gd name="connsiteX295" fmla="*/ 21622 w 19050"/>
                <a:gd name="connsiteY295" fmla="*/ 1359598 h 5295900"/>
                <a:gd name="connsiteX296" fmla="*/ 0 w 19050"/>
                <a:gd name="connsiteY296" fmla="*/ 1359598 h 5295900"/>
                <a:gd name="connsiteX297" fmla="*/ 0 w 19050"/>
                <a:gd name="connsiteY297" fmla="*/ 1350073 h 5295900"/>
                <a:gd name="connsiteX298" fmla="*/ 21622 w 19050"/>
                <a:gd name="connsiteY298" fmla="*/ 1350073 h 5295900"/>
                <a:gd name="connsiteX299" fmla="*/ 21622 w 19050"/>
                <a:gd name="connsiteY299" fmla="*/ 1359598 h 5295900"/>
                <a:gd name="connsiteX300" fmla="*/ 21622 w 19050"/>
                <a:gd name="connsiteY300" fmla="*/ 1251585 h 5295900"/>
                <a:gd name="connsiteX301" fmla="*/ 0 w 19050"/>
                <a:gd name="connsiteY301" fmla="*/ 1251585 h 5295900"/>
                <a:gd name="connsiteX302" fmla="*/ 0 w 19050"/>
                <a:gd name="connsiteY302" fmla="*/ 1242060 h 5295900"/>
                <a:gd name="connsiteX303" fmla="*/ 21622 w 19050"/>
                <a:gd name="connsiteY303" fmla="*/ 1242060 h 5295900"/>
                <a:gd name="connsiteX304" fmla="*/ 21622 w 19050"/>
                <a:gd name="connsiteY304" fmla="*/ 1251585 h 5295900"/>
                <a:gd name="connsiteX305" fmla="*/ 21622 w 19050"/>
                <a:gd name="connsiteY305" fmla="*/ 1197578 h 5295900"/>
                <a:gd name="connsiteX306" fmla="*/ 0 w 19050"/>
                <a:gd name="connsiteY306" fmla="*/ 1197578 h 5295900"/>
                <a:gd name="connsiteX307" fmla="*/ 0 w 19050"/>
                <a:gd name="connsiteY307" fmla="*/ 1188053 h 5295900"/>
                <a:gd name="connsiteX308" fmla="*/ 21622 w 19050"/>
                <a:gd name="connsiteY308" fmla="*/ 1188053 h 5295900"/>
                <a:gd name="connsiteX309" fmla="*/ 21622 w 19050"/>
                <a:gd name="connsiteY309" fmla="*/ 1197578 h 5295900"/>
                <a:gd name="connsiteX310" fmla="*/ 21622 w 19050"/>
                <a:gd name="connsiteY310" fmla="*/ 1143572 h 5295900"/>
                <a:gd name="connsiteX311" fmla="*/ 0 w 19050"/>
                <a:gd name="connsiteY311" fmla="*/ 1143572 h 5295900"/>
                <a:gd name="connsiteX312" fmla="*/ 0 w 19050"/>
                <a:gd name="connsiteY312" fmla="*/ 1134047 h 5295900"/>
                <a:gd name="connsiteX313" fmla="*/ 21622 w 19050"/>
                <a:gd name="connsiteY313" fmla="*/ 1134047 h 5295900"/>
                <a:gd name="connsiteX314" fmla="*/ 21622 w 19050"/>
                <a:gd name="connsiteY314" fmla="*/ 1143572 h 5295900"/>
                <a:gd name="connsiteX315" fmla="*/ 21622 w 19050"/>
                <a:gd name="connsiteY315" fmla="*/ 1089565 h 5295900"/>
                <a:gd name="connsiteX316" fmla="*/ 0 w 19050"/>
                <a:gd name="connsiteY316" fmla="*/ 1089565 h 5295900"/>
                <a:gd name="connsiteX317" fmla="*/ 0 w 19050"/>
                <a:gd name="connsiteY317" fmla="*/ 1080040 h 5295900"/>
                <a:gd name="connsiteX318" fmla="*/ 21622 w 19050"/>
                <a:gd name="connsiteY318" fmla="*/ 1080040 h 5295900"/>
                <a:gd name="connsiteX319" fmla="*/ 21622 w 19050"/>
                <a:gd name="connsiteY319" fmla="*/ 1089565 h 5295900"/>
                <a:gd name="connsiteX320" fmla="*/ 21622 w 19050"/>
                <a:gd name="connsiteY320" fmla="*/ 981551 h 5295900"/>
                <a:gd name="connsiteX321" fmla="*/ 0 w 19050"/>
                <a:gd name="connsiteY321" fmla="*/ 981551 h 5295900"/>
                <a:gd name="connsiteX322" fmla="*/ 0 w 19050"/>
                <a:gd name="connsiteY322" fmla="*/ 972026 h 5295900"/>
                <a:gd name="connsiteX323" fmla="*/ 21622 w 19050"/>
                <a:gd name="connsiteY323" fmla="*/ 972026 h 5295900"/>
                <a:gd name="connsiteX324" fmla="*/ 21622 w 19050"/>
                <a:gd name="connsiteY324" fmla="*/ 981551 h 5295900"/>
                <a:gd name="connsiteX325" fmla="*/ 21622 w 19050"/>
                <a:gd name="connsiteY325" fmla="*/ 927545 h 5295900"/>
                <a:gd name="connsiteX326" fmla="*/ 0 w 19050"/>
                <a:gd name="connsiteY326" fmla="*/ 927545 h 5295900"/>
                <a:gd name="connsiteX327" fmla="*/ 0 w 19050"/>
                <a:gd name="connsiteY327" fmla="*/ 918020 h 5295900"/>
                <a:gd name="connsiteX328" fmla="*/ 21622 w 19050"/>
                <a:gd name="connsiteY328" fmla="*/ 918020 h 5295900"/>
                <a:gd name="connsiteX329" fmla="*/ 21622 w 19050"/>
                <a:gd name="connsiteY329" fmla="*/ 927545 h 5295900"/>
                <a:gd name="connsiteX330" fmla="*/ 21622 w 19050"/>
                <a:gd name="connsiteY330" fmla="*/ 873538 h 5295900"/>
                <a:gd name="connsiteX331" fmla="*/ 0 w 19050"/>
                <a:gd name="connsiteY331" fmla="*/ 873538 h 5295900"/>
                <a:gd name="connsiteX332" fmla="*/ 0 w 19050"/>
                <a:gd name="connsiteY332" fmla="*/ 864013 h 5295900"/>
                <a:gd name="connsiteX333" fmla="*/ 21622 w 19050"/>
                <a:gd name="connsiteY333" fmla="*/ 864013 h 5295900"/>
                <a:gd name="connsiteX334" fmla="*/ 21622 w 19050"/>
                <a:gd name="connsiteY334" fmla="*/ 873538 h 5295900"/>
                <a:gd name="connsiteX335" fmla="*/ 21622 w 19050"/>
                <a:gd name="connsiteY335" fmla="*/ 819531 h 5295900"/>
                <a:gd name="connsiteX336" fmla="*/ 0 w 19050"/>
                <a:gd name="connsiteY336" fmla="*/ 819531 h 5295900"/>
                <a:gd name="connsiteX337" fmla="*/ 0 w 19050"/>
                <a:gd name="connsiteY337" fmla="*/ 810006 h 5295900"/>
                <a:gd name="connsiteX338" fmla="*/ 21622 w 19050"/>
                <a:gd name="connsiteY338" fmla="*/ 810006 h 5295900"/>
                <a:gd name="connsiteX339" fmla="*/ 21622 w 19050"/>
                <a:gd name="connsiteY339" fmla="*/ 819531 h 5295900"/>
                <a:gd name="connsiteX340" fmla="*/ 21622 w 19050"/>
                <a:gd name="connsiteY340" fmla="*/ 711518 h 5295900"/>
                <a:gd name="connsiteX341" fmla="*/ 0 w 19050"/>
                <a:gd name="connsiteY341" fmla="*/ 711518 h 5295900"/>
                <a:gd name="connsiteX342" fmla="*/ 0 w 19050"/>
                <a:gd name="connsiteY342" fmla="*/ 701993 h 5295900"/>
                <a:gd name="connsiteX343" fmla="*/ 21622 w 19050"/>
                <a:gd name="connsiteY343" fmla="*/ 701993 h 5295900"/>
                <a:gd name="connsiteX344" fmla="*/ 21622 w 19050"/>
                <a:gd name="connsiteY344" fmla="*/ 711518 h 5295900"/>
                <a:gd name="connsiteX345" fmla="*/ 21622 w 19050"/>
                <a:gd name="connsiteY345" fmla="*/ 657511 h 5295900"/>
                <a:gd name="connsiteX346" fmla="*/ 0 w 19050"/>
                <a:gd name="connsiteY346" fmla="*/ 657511 h 5295900"/>
                <a:gd name="connsiteX347" fmla="*/ 0 w 19050"/>
                <a:gd name="connsiteY347" fmla="*/ 647986 h 5295900"/>
                <a:gd name="connsiteX348" fmla="*/ 21622 w 19050"/>
                <a:gd name="connsiteY348" fmla="*/ 647986 h 5295900"/>
                <a:gd name="connsiteX349" fmla="*/ 21622 w 19050"/>
                <a:gd name="connsiteY349" fmla="*/ 657511 h 5295900"/>
                <a:gd name="connsiteX350" fmla="*/ 21622 w 19050"/>
                <a:gd name="connsiteY350" fmla="*/ 603599 h 5295900"/>
                <a:gd name="connsiteX351" fmla="*/ 0 w 19050"/>
                <a:gd name="connsiteY351" fmla="*/ 603599 h 5295900"/>
                <a:gd name="connsiteX352" fmla="*/ 0 w 19050"/>
                <a:gd name="connsiteY352" fmla="*/ 594074 h 5295900"/>
                <a:gd name="connsiteX353" fmla="*/ 21622 w 19050"/>
                <a:gd name="connsiteY353" fmla="*/ 594074 h 5295900"/>
                <a:gd name="connsiteX354" fmla="*/ 21622 w 19050"/>
                <a:gd name="connsiteY354" fmla="*/ 603599 h 5295900"/>
                <a:gd name="connsiteX355" fmla="*/ 21622 w 19050"/>
                <a:gd name="connsiteY355" fmla="*/ 549593 h 5295900"/>
                <a:gd name="connsiteX356" fmla="*/ 0 w 19050"/>
                <a:gd name="connsiteY356" fmla="*/ 549593 h 5295900"/>
                <a:gd name="connsiteX357" fmla="*/ 0 w 19050"/>
                <a:gd name="connsiteY357" fmla="*/ 540068 h 5295900"/>
                <a:gd name="connsiteX358" fmla="*/ 21622 w 19050"/>
                <a:gd name="connsiteY358" fmla="*/ 540068 h 5295900"/>
                <a:gd name="connsiteX359" fmla="*/ 21622 w 19050"/>
                <a:gd name="connsiteY359" fmla="*/ 549593 h 5295900"/>
                <a:gd name="connsiteX360" fmla="*/ 21622 w 19050"/>
                <a:gd name="connsiteY360" fmla="*/ 441579 h 5295900"/>
                <a:gd name="connsiteX361" fmla="*/ 0 w 19050"/>
                <a:gd name="connsiteY361" fmla="*/ 441579 h 5295900"/>
                <a:gd name="connsiteX362" fmla="*/ 0 w 19050"/>
                <a:gd name="connsiteY362" fmla="*/ 432054 h 5295900"/>
                <a:gd name="connsiteX363" fmla="*/ 21622 w 19050"/>
                <a:gd name="connsiteY363" fmla="*/ 432054 h 5295900"/>
                <a:gd name="connsiteX364" fmla="*/ 21622 w 19050"/>
                <a:gd name="connsiteY364" fmla="*/ 441579 h 5295900"/>
                <a:gd name="connsiteX365" fmla="*/ 21622 w 19050"/>
                <a:gd name="connsiteY365" fmla="*/ 387572 h 5295900"/>
                <a:gd name="connsiteX366" fmla="*/ 0 w 19050"/>
                <a:gd name="connsiteY366" fmla="*/ 387572 h 5295900"/>
                <a:gd name="connsiteX367" fmla="*/ 0 w 19050"/>
                <a:gd name="connsiteY367" fmla="*/ 378047 h 5295900"/>
                <a:gd name="connsiteX368" fmla="*/ 21622 w 19050"/>
                <a:gd name="connsiteY368" fmla="*/ 378047 h 5295900"/>
                <a:gd name="connsiteX369" fmla="*/ 21622 w 19050"/>
                <a:gd name="connsiteY369" fmla="*/ 387572 h 5295900"/>
                <a:gd name="connsiteX370" fmla="*/ 21622 w 19050"/>
                <a:gd name="connsiteY370" fmla="*/ 333566 h 5295900"/>
                <a:gd name="connsiteX371" fmla="*/ 0 w 19050"/>
                <a:gd name="connsiteY371" fmla="*/ 333566 h 5295900"/>
                <a:gd name="connsiteX372" fmla="*/ 0 w 19050"/>
                <a:gd name="connsiteY372" fmla="*/ 324041 h 5295900"/>
                <a:gd name="connsiteX373" fmla="*/ 21622 w 19050"/>
                <a:gd name="connsiteY373" fmla="*/ 324041 h 5295900"/>
                <a:gd name="connsiteX374" fmla="*/ 21622 w 19050"/>
                <a:gd name="connsiteY374" fmla="*/ 333566 h 5295900"/>
                <a:gd name="connsiteX375" fmla="*/ 21622 w 19050"/>
                <a:gd name="connsiteY375" fmla="*/ 279559 h 5295900"/>
                <a:gd name="connsiteX376" fmla="*/ 0 w 19050"/>
                <a:gd name="connsiteY376" fmla="*/ 279559 h 5295900"/>
                <a:gd name="connsiteX377" fmla="*/ 0 w 19050"/>
                <a:gd name="connsiteY377" fmla="*/ 270034 h 5295900"/>
                <a:gd name="connsiteX378" fmla="*/ 21622 w 19050"/>
                <a:gd name="connsiteY378" fmla="*/ 270034 h 5295900"/>
                <a:gd name="connsiteX379" fmla="*/ 21622 w 19050"/>
                <a:gd name="connsiteY379" fmla="*/ 279559 h 5295900"/>
                <a:gd name="connsiteX380" fmla="*/ 21622 w 19050"/>
                <a:gd name="connsiteY380" fmla="*/ 171545 h 5295900"/>
                <a:gd name="connsiteX381" fmla="*/ 0 w 19050"/>
                <a:gd name="connsiteY381" fmla="*/ 171545 h 5295900"/>
                <a:gd name="connsiteX382" fmla="*/ 0 w 19050"/>
                <a:gd name="connsiteY382" fmla="*/ 162020 h 5295900"/>
                <a:gd name="connsiteX383" fmla="*/ 21622 w 19050"/>
                <a:gd name="connsiteY383" fmla="*/ 162020 h 5295900"/>
                <a:gd name="connsiteX384" fmla="*/ 21622 w 19050"/>
                <a:gd name="connsiteY384" fmla="*/ 171545 h 5295900"/>
                <a:gd name="connsiteX385" fmla="*/ 21622 w 19050"/>
                <a:gd name="connsiteY385" fmla="*/ 117538 h 5295900"/>
                <a:gd name="connsiteX386" fmla="*/ 0 w 19050"/>
                <a:gd name="connsiteY386" fmla="*/ 117538 h 5295900"/>
                <a:gd name="connsiteX387" fmla="*/ 0 w 19050"/>
                <a:gd name="connsiteY387" fmla="*/ 108013 h 5295900"/>
                <a:gd name="connsiteX388" fmla="*/ 21622 w 19050"/>
                <a:gd name="connsiteY388" fmla="*/ 108013 h 5295900"/>
                <a:gd name="connsiteX389" fmla="*/ 21622 w 19050"/>
                <a:gd name="connsiteY389" fmla="*/ 117538 h 5295900"/>
                <a:gd name="connsiteX390" fmla="*/ 21622 w 19050"/>
                <a:gd name="connsiteY390" fmla="*/ 63532 h 5295900"/>
                <a:gd name="connsiteX391" fmla="*/ 0 w 19050"/>
                <a:gd name="connsiteY391" fmla="*/ 63532 h 5295900"/>
                <a:gd name="connsiteX392" fmla="*/ 0 w 19050"/>
                <a:gd name="connsiteY392" fmla="*/ 54007 h 5295900"/>
                <a:gd name="connsiteX393" fmla="*/ 21622 w 19050"/>
                <a:gd name="connsiteY393" fmla="*/ 54007 h 5295900"/>
                <a:gd name="connsiteX394" fmla="*/ 21622 w 19050"/>
                <a:gd name="connsiteY394" fmla="*/ 63532 h 5295900"/>
                <a:gd name="connsiteX395" fmla="*/ 21622 w 19050"/>
                <a:gd name="connsiteY395" fmla="*/ 9525 h 5295900"/>
                <a:gd name="connsiteX396" fmla="*/ 0 w 19050"/>
                <a:gd name="connsiteY396" fmla="*/ 9525 h 5295900"/>
                <a:gd name="connsiteX397" fmla="*/ 0 w 19050"/>
                <a:gd name="connsiteY397" fmla="*/ 0 h 5295900"/>
                <a:gd name="connsiteX398" fmla="*/ 21622 w 19050"/>
                <a:gd name="connsiteY398" fmla="*/ 0 h 5295900"/>
                <a:gd name="connsiteX399" fmla="*/ 21622 w 19050"/>
                <a:gd name="connsiteY399" fmla="*/ 9525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</a:cxnLst>
              <a:rect l="l" t="t" r="r" b="b"/>
              <a:pathLst>
                <a:path w="19050" h="5295900">
                  <a:moveTo>
                    <a:pt x="21622" y="5301520"/>
                  </a:moveTo>
                  <a:lnTo>
                    <a:pt x="0" y="5301520"/>
                  </a:lnTo>
                  <a:lnTo>
                    <a:pt x="0" y="5291995"/>
                  </a:lnTo>
                  <a:lnTo>
                    <a:pt x="21622" y="5291995"/>
                  </a:lnTo>
                  <a:lnTo>
                    <a:pt x="21622" y="5301520"/>
                  </a:lnTo>
                  <a:close/>
                  <a:moveTo>
                    <a:pt x="21622" y="5247608"/>
                  </a:moveTo>
                  <a:lnTo>
                    <a:pt x="0" y="5247608"/>
                  </a:lnTo>
                  <a:lnTo>
                    <a:pt x="0" y="5238083"/>
                  </a:lnTo>
                  <a:lnTo>
                    <a:pt x="21622" y="5238083"/>
                  </a:lnTo>
                  <a:lnTo>
                    <a:pt x="21622" y="5247608"/>
                  </a:lnTo>
                  <a:close/>
                  <a:moveTo>
                    <a:pt x="21622" y="5193602"/>
                  </a:moveTo>
                  <a:lnTo>
                    <a:pt x="0" y="5193602"/>
                  </a:lnTo>
                  <a:lnTo>
                    <a:pt x="0" y="5184077"/>
                  </a:lnTo>
                  <a:lnTo>
                    <a:pt x="21622" y="5184077"/>
                  </a:lnTo>
                  <a:lnTo>
                    <a:pt x="21622" y="5193602"/>
                  </a:lnTo>
                  <a:close/>
                  <a:moveTo>
                    <a:pt x="21622" y="5139595"/>
                  </a:moveTo>
                  <a:lnTo>
                    <a:pt x="0" y="5139595"/>
                  </a:lnTo>
                  <a:lnTo>
                    <a:pt x="0" y="5130070"/>
                  </a:lnTo>
                  <a:lnTo>
                    <a:pt x="21622" y="5130070"/>
                  </a:lnTo>
                  <a:lnTo>
                    <a:pt x="21622" y="5139595"/>
                  </a:lnTo>
                  <a:close/>
                  <a:moveTo>
                    <a:pt x="21622" y="5031581"/>
                  </a:moveTo>
                  <a:lnTo>
                    <a:pt x="0" y="5031581"/>
                  </a:lnTo>
                  <a:lnTo>
                    <a:pt x="0" y="5022056"/>
                  </a:lnTo>
                  <a:lnTo>
                    <a:pt x="21622" y="5022056"/>
                  </a:lnTo>
                  <a:lnTo>
                    <a:pt x="21622" y="5031581"/>
                  </a:lnTo>
                  <a:close/>
                  <a:moveTo>
                    <a:pt x="21622" y="4977575"/>
                  </a:moveTo>
                  <a:lnTo>
                    <a:pt x="0" y="4977575"/>
                  </a:lnTo>
                  <a:lnTo>
                    <a:pt x="0" y="4968050"/>
                  </a:lnTo>
                  <a:lnTo>
                    <a:pt x="21622" y="4968050"/>
                  </a:lnTo>
                  <a:lnTo>
                    <a:pt x="21622" y="4977575"/>
                  </a:lnTo>
                  <a:close/>
                  <a:moveTo>
                    <a:pt x="21622" y="4923568"/>
                  </a:moveTo>
                  <a:lnTo>
                    <a:pt x="0" y="4923568"/>
                  </a:lnTo>
                  <a:lnTo>
                    <a:pt x="0" y="4914043"/>
                  </a:lnTo>
                  <a:lnTo>
                    <a:pt x="21622" y="4914043"/>
                  </a:lnTo>
                  <a:lnTo>
                    <a:pt x="21622" y="4923568"/>
                  </a:lnTo>
                  <a:close/>
                  <a:moveTo>
                    <a:pt x="21622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21622" y="4860036"/>
                  </a:lnTo>
                  <a:lnTo>
                    <a:pt x="21622" y="4869561"/>
                  </a:lnTo>
                  <a:close/>
                  <a:moveTo>
                    <a:pt x="21622" y="4761548"/>
                  </a:moveTo>
                  <a:lnTo>
                    <a:pt x="0" y="4761548"/>
                  </a:lnTo>
                  <a:lnTo>
                    <a:pt x="0" y="4752023"/>
                  </a:lnTo>
                  <a:lnTo>
                    <a:pt x="21622" y="4752023"/>
                  </a:lnTo>
                  <a:lnTo>
                    <a:pt x="21622" y="4761548"/>
                  </a:lnTo>
                  <a:close/>
                  <a:moveTo>
                    <a:pt x="21622" y="4707541"/>
                  </a:moveTo>
                  <a:lnTo>
                    <a:pt x="0" y="4707541"/>
                  </a:lnTo>
                  <a:lnTo>
                    <a:pt x="0" y="4698016"/>
                  </a:lnTo>
                  <a:lnTo>
                    <a:pt x="21622" y="4698016"/>
                  </a:lnTo>
                  <a:lnTo>
                    <a:pt x="21622" y="4707541"/>
                  </a:lnTo>
                  <a:close/>
                  <a:moveTo>
                    <a:pt x="21622" y="4653534"/>
                  </a:moveTo>
                  <a:lnTo>
                    <a:pt x="0" y="4653534"/>
                  </a:lnTo>
                  <a:lnTo>
                    <a:pt x="0" y="4644009"/>
                  </a:lnTo>
                  <a:lnTo>
                    <a:pt x="21622" y="4644009"/>
                  </a:lnTo>
                  <a:lnTo>
                    <a:pt x="21622" y="4653534"/>
                  </a:lnTo>
                  <a:close/>
                  <a:moveTo>
                    <a:pt x="21622" y="4599528"/>
                  </a:moveTo>
                  <a:lnTo>
                    <a:pt x="0" y="4599528"/>
                  </a:lnTo>
                  <a:lnTo>
                    <a:pt x="0" y="4590003"/>
                  </a:lnTo>
                  <a:lnTo>
                    <a:pt x="21622" y="4590003"/>
                  </a:lnTo>
                  <a:lnTo>
                    <a:pt x="21622" y="4599528"/>
                  </a:lnTo>
                  <a:close/>
                  <a:moveTo>
                    <a:pt x="21622" y="4491609"/>
                  </a:moveTo>
                  <a:lnTo>
                    <a:pt x="0" y="4491609"/>
                  </a:lnTo>
                  <a:lnTo>
                    <a:pt x="0" y="4482084"/>
                  </a:lnTo>
                  <a:lnTo>
                    <a:pt x="21622" y="4482084"/>
                  </a:lnTo>
                  <a:lnTo>
                    <a:pt x="21622" y="4491609"/>
                  </a:lnTo>
                  <a:close/>
                  <a:moveTo>
                    <a:pt x="21622" y="4437603"/>
                  </a:moveTo>
                  <a:lnTo>
                    <a:pt x="0" y="4437603"/>
                  </a:lnTo>
                  <a:lnTo>
                    <a:pt x="0" y="4428078"/>
                  </a:lnTo>
                  <a:lnTo>
                    <a:pt x="21622" y="4428078"/>
                  </a:lnTo>
                  <a:lnTo>
                    <a:pt x="21622" y="4437603"/>
                  </a:lnTo>
                  <a:close/>
                  <a:moveTo>
                    <a:pt x="21622" y="4383596"/>
                  </a:moveTo>
                  <a:lnTo>
                    <a:pt x="0" y="4383596"/>
                  </a:lnTo>
                  <a:lnTo>
                    <a:pt x="0" y="4374071"/>
                  </a:lnTo>
                  <a:lnTo>
                    <a:pt x="21622" y="4374071"/>
                  </a:lnTo>
                  <a:lnTo>
                    <a:pt x="21622" y="4383596"/>
                  </a:lnTo>
                  <a:close/>
                  <a:moveTo>
                    <a:pt x="21622" y="4329589"/>
                  </a:moveTo>
                  <a:lnTo>
                    <a:pt x="0" y="4329589"/>
                  </a:lnTo>
                  <a:lnTo>
                    <a:pt x="0" y="4320064"/>
                  </a:lnTo>
                  <a:lnTo>
                    <a:pt x="21622" y="4320064"/>
                  </a:lnTo>
                  <a:lnTo>
                    <a:pt x="21622" y="4329589"/>
                  </a:lnTo>
                  <a:close/>
                  <a:moveTo>
                    <a:pt x="21622" y="4221576"/>
                  </a:moveTo>
                  <a:lnTo>
                    <a:pt x="0" y="4221576"/>
                  </a:lnTo>
                  <a:lnTo>
                    <a:pt x="0" y="4212051"/>
                  </a:lnTo>
                  <a:lnTo>
                    <a:pt x="21622" y="4212051"/>
                  </a:lnTo>
                  <a:lnTo>
                    <a:pt x="21622" y="4221576"/>
                  </a:lnTo>
                  <a:close/>
                  <a:moveTo>
                    <a:pt x="21622" y="4167569"/>
                  </a:moveTo>
                  <a:lnTo>
                    <a:pt x="0" y="4167569"/>
                  </a:lnTo>
                  <a:lnTo>
                    <a:pt x="0" y="4158044"/>
                  </a:lnTo>
                  <a:lnTo>
                    <a:pt x="21622" y="4158044"/>
                  </a:lnTo>
                  <a:lnTo>
                    <a:pt x="21622" y="4167569"/>
                  </a:lnTo>
                  <a:close/>
                  <a:moveTo>
                    <a:pt x="21622" y="4113562"/>
                  </a:moveTo>
                  <a:lnTo>
                    <a:pt x="0" y="4113562"/>
                  </a:lnTo>
                  <a:lnTo>
                    <a:pt x="0" y="4104037"/>
                  </a:lnTo>
                  <a:lnTo>
                    <a:pt x="21622" y="4104037"/>
                  </a:lnTo>
                  <a:lnTo>
                    <a:pt x="21622" y="4113562"/>
                  </a:lnTo>
                  <a:close/>
                  <a:moveTo>
                    <a:pt x="21622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21622" y="4050030"/>
                  </a:lnTo>
                  <a:lnTo>
                    <a:pt x="21622" y="4059555"/>
                  </a:lnTo>
                  <a:close/>
                  <a:moveTo>
                    <a:pt x="21622" y="3951542"/>
                  </a:moveTo>
                  <a:lnTo>
                    <a:pt x="0" y="3951542"/>
                  </a:lnTo>
                  <a:lnTo>
                    <a:pt x="0" y="3942017"/>
                  </a:lnTo>
                  <a:lnTo>
                    <a:pt x="21622" y="3942017"/>
                  </a:lnTo>
                  <a:lnTo>
                    <a:pt x="21622" y="3951542"/>
                  </a:lnTo>
                  <a:close/>
                  <a:moveTo>
                    <a:pt x="21622" y="3897535"/>
                  </a:moveTo>
                  <a:lnTo>
                    <a:pt x="0" y="3897535"/>
                  </a:lnTo>
                  <a:lnTo>
                    <a:pt x="0" y="3888010"/>
                  </a:lnTo>
                  <a:lnTo>
                    <a:pt x="21622" y="3888010"/>
                  </a:lnTo>
                  <a:lnTo>
                    <a:pt x="21622" y="3897535"/>
                  </a:lnTo>
                  <a:close/>
                  <a:moveTo>
                    <a:pt x="21622" y="3843528"/>
                  </a:moveTo>
                  <a:lnTo>
                    <a:pt x="0" y="3843528"/>
                  </a:lnTo>
                  <a:lnTo>
                    <a:pt x="0" y="3834003"/>
                  </a:lnTo>
                  <a:lnTo>
                    <a:pt x="21622" y="3834003"/>
                  </a:lnTo>
                  <a:lnTo>
                    <a:pt x="21622" y="3843528"/>
                  </a:lnTo>
                  <a:close/>
                  <a:moveTo>
                    <a:pt x="21622" y="3789521"/>
                  </a:moveTo>
                  <a:lnTo>
                    <a:pt x="0" y="3789521"/>
                  </a:lnTo>
                  <a:lnTo>
                    <a:pt x="0" y="3779996"/>
                  </a:lnTo>
                  <a:lnTo>
                    <a:pt x="21622" y="3779996"/>
                  </a:lnTo>
                  <a:lnTo>
                    <a:pt x="21622" y="3789521"/>
                  </a:lnTo>
                  <a:close/>
                  <a:moveTo>
                    <a:pt x="21622" y="3681603"/>
                  </a:moveTo>
                  <a:lnTo>
                    <a:pt x="0" y="3681603"/>
                  </a:lnTo>
                  <a:lnTo>
                    <a:pt x="0" y="3672078"/>
                  </a:lnTo>
                  <a:lnTo>
                    <a:pt x="21622" y="3672078"/>
                  </a:lnTo>
                  <a:lnTo>
                    <a:pt x="21622" y="3681603"/>
                  </a:lnTo>
                  <a:close/>
                  <a:moveTo>
                    <a:pt x="21622" y="3627596"/>
                  </a:moveTo>
                  <a:lnTo>
                    <a:pt x="0" y="3627596"/>
                  </a:lnTo>
                  <a:lnTo>
                    <a:pt x="0" y="3618071"/>
                  </a:lnTo>
                  <a:lnTo>
                    <a:pt x="21622" y="3618071"/>
                  </a:lnTo>
                  <a:lnTo>
                    <a:pt x="21622" y="3627596"/>
                  </a:lnTo>
                  <a:close/>
                  <a:moveTo>
                    <a:pt x="21622" y="3573590"/>
                  </a:moveTo>
                  <a:lnTo>
                    <a:pt x="0" y="3573590"/>
                  </a:lnTo>
                  <a:lnTo>
                    <a:pt x="0" y="3564065"/>
                  </a:lnTo>
                  <a:lnTo>
                    <a:pt x="21622" y="3564065"/>
                  </a:lnTo>
                  <a:lnTo>
                    <a:pt x="21622" y="3573590"/>
                  </a:lnTo>
                  <a:close/>
                  <a:moveTo>
                    <a:pt x="21622" y="3519583"/>
                  </a:moveTo>
                  <a:lnTo>
                    <a:pt x="0" y="3519583"/>
                  </a:lnTo>
                  <a:lnTo>
                    <a:pt x="0" y="3510058"/>
                  </a:lnTo>
                  <a:lnTo>
                    <a:pt x="21622" y="3510058"/>
                  </a:lnTo>
                  <a:lnTo>
                    <a:pt x="21622" y="3519583"/>
                  </a:lnTo>
                  <a:close/>
                  <a:moveTo>
                    <a:pt x="21622" y="3411569"/>
                  </a:moveTo>
                  <a:lnTo>
                    <a:pt x="0" y="3411569"/>
                  </a:lnTo>
                  <a:lnTo>
                    <a:pt x="0" y="3402044"/>
                  </a:lnTo>
                  <a:lnTo>
                    <a:pt x="21622" y="3402044"/>
                  </a:lnTo>
                  <a:lnTo>
                    <a:pt x="21622" y="3411569"/>
                  </a:lnTo>
                  <a:close/>
                  <a:moveTo>
                    <a:pt x="21622" y="3357563"/>
                  </a:moveTo>
                  <a:lnTo>
                    <a:pt x="0" y="3357563"/>
                  </a:lnTo>
                  <a:lnTo>
                    <a:pt x="0" y="3348038"/>
                  </a:lnTo>
                  <a:lnTo>
                    <a:pt x="21622" y="3348038"/>
                  </a:lnTo>
                  <a:lnTo>
                    <a:pt x="21622" y="3357563"/>
                  </a:lnTo>
                  <a:close/>
                  <a:moveTo>
                    <a:pt x="21622" y="3303556"/>
                  </a:moveTo>
                  <a:lnTo>
                    <a:pt x="0" y="3303556"/>
                  </a:lnTo>
                  <a:lnTo>
                    <a:pt x="0" y="3294031"/>
                  </a:lnTo>
                  <a:lnTo>
                    <a:pt x="21622" y="3294031"/>
                  </a:lnTo>
                  <a:lnTo>
                    <a:pt x="21622" y="3303556"/>
                  </a:lnTo>
                  <a:close/>
                  <a:moveTo>
                    <a:pt x="21622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21622" y="3240024"/>
                  </a:lnTo>
                  <a:lnTo>
                    <a:pt x="21622" y="3249549"/>
                  </a:lnTo>
                  <a:close/>
                  <a:moveTo>
                    <a:pt x="21622" y="3141536"/>
                  </a:moveTo>
                  <a:lnTo>
                    <a:pt x="0" y="3141536"/>
                  </a:lnTo>
                  <a:lnTo>
                    <a:pt x="0" y="3132011"/>
                  </a:lnTo>
                  <a:lnTo>
                    <a:pt x="21622" y="3132011"/>
                  </a:lnTo>
                  <a:lnTo>
                    <a:pt x="21622" y="3141536"/>
                  </a:lnTo>
                  <a:close/>
                  <a:moveTo>
                    <a:pt x="21622" y="3087529"/>
                  </a:moveTo>
                  <a:lnTo>
                    <a:pt x="0" y="3087529"/>
                  </a:lnTo>
                  <a:lnTo>
                    <a:pt x="0" y="3078004"/>
                  </a:lnTo>
                  <a:lnTo>
                    <a:pt x="21622" y="3078004"/>
                  </a:lnTo>
                  <a:lnTo>
                    <a:pt x="21622" y="3087529"/>
                  </a:lnTo>
                  <a:close/>
                  <a:moveTo>
                    <a:pt x="21622" y="3033617"/>
                  </a:moveTo>
                  <a:lnTo>
                    <a:pt x="0" y="3033617"/>
                  </a:lnTo>
                  <a:lnTo>
                    <a:pt x="0" y="3024092"/>
                  </a:lnTo>
                  <a:lnTo>
                    <a:pt x="21622" y="3024092"/>
                  </a:lnTo>
                  <a:lnTo>
                    <a:pt x="21622" y="3033617"/>
                  </a:lnTo>
                  <a:close/>
                  <a:moveTo>
                    <a:pt x="21622" y="2979611"/>
                  </a:moveTo>
                  <a:lnTo>
                    <a:pt x="0" y="2979611"/>
                  </a:lnTo>
                  <a:lnTo>
                    <a:pt x="0" y="2970086"/>
                  </a:lnTo>
                  <a:lnTo>
                    <a:pt x="21622" y="2970086"/>
                  </a:lnTo>
                  <a:lnTo>
                    <a:pt x="21622" y="2979611"/>
                  </a:lnTo>
                  <a:close/>
                  <a:moveTo>
                    <a:pt x="21622" y="2871597"/>
                  </a:moveTo>
                  <a:lnTo>
                    <a:pt x="0" y="2871597"/>
                  </a:lnTo>
                  <a:lnTo>
                    <a:pt x="0" y="2862072"/>
                  </a:lnTo>
                  <a:lnTo>
                    <a:pt x="21622" y="2862072"/>
                  </a:lnTo>
                  <a:lnTo>
                    <a:pt x="21622" y="2871597"/>
                  </a:lnTo>
                  <a:close/>
                  <a:moveTo>
                    <a:pt x="21622" y="2817590"/>
                  </a:moveTo>
                  <a:lnTo>
                    <a:pt x="0" y="2817590"/>
                  </a:lnTo>
                  <a:lnTo>
                    <a:pt x="0" y="2808065"/>
                  </a:lnTo>
                  <a:lnTo>
                    <a:pt x="21622" y="2808065"/>
                  </a:lnTo>
                  <a:lnTo>
                    <a:pt x="21622" y="2817590"/>
                  </a:lnTo>
                  <a:close/>
                  <a:moveTo>
                    <a:pt x="21622" y="2763584"/>
                  </a:moveTo>
                  <a:lnTo>
                    <a:pt x="0" y="2763584"/>
                  </a:lnTo>
                  <a:lnTo>
                    <a:pt x="0" y="2754059"/>
                  </a:lnTo>
                  <a:lnTo>
                    <a:pt x="21622" y="2754059"/>
                  </a:lnTo>
                  <a:lnTo>
                    <a:pt x="21622" y="2763584"/>
                  </a:lnTo>
                  <a:close/>
                  <a:moveTo>
                    <a:pt x="21622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21622" y="2700052"/>
                  </a:lnTo>
                  <a:lnTo>
                    <a:pt x="21622" y="2709577"/>
                  </a:lnTo>
                  <a:close/>
                  <a:moveTo>
                    <a:pt x="21622" y="2601563"/>
                  </a:moveTo>
                  <a:lnTo>
                    <a:pt x="0" y="2601563"/>
                  </a:lnTo>
                  <a:lnTo>
                    <a:pt x="0" y="2592038"/>
                  </a:lnTo>
                  <a:lnTo>
                    <a:pt x="21622" y="2592038"/>
                  </a:lnTo>
                  <a:lnTo>
                    <a:pt x="21622" y="2601563"/>
                  </a:lnTo>
                  <a:close/>
                  <a:moveTo>
                    <a:pt x="21622" y="2547557"/>
                  </a:moveTo>
                  <a:lnTo>
                    <a:pt x="0" y="2547557"/>
                  </a:lnTo>
                  <a:lnTo>
                    <a:pt x="0" y="2538032"/>
                  </a:lnTo>
                  <a:lnTo>
                    <a:pt x="21622" y="2538032"/>
                  </a:lnTo>
                  <a:lnTo>
                    <a:pt x="21622" y="2547557"/>
                  </a:lnTo>
                  <a:close/>
                  <a:moveTo>
                    <a:pt x="21622" y="2493550"/>
                  </a:moveTo>
                  <a:lnTo>
                    <a:pt x="0" y="2493550"/>
                  </a:lnTo>
                  <a:lnTo>
                    <a:pt x="0" y="2484025"/>
                  </a:lnTo>
                  <a:lnTo>
                    <a:pt x="21622" y="2484025"/>
                  </a:lnTo>
                  <a:lnTo>
                    <a:pt x="21622" y="2493550"/>
                  </a:lnTo>
                  <a:close/>
                  <a:moveTo>
                    <a:pt x="21622" y="2439543"/>
                  </a:moveTo>
                  <a:lnTo>
                    <a:pt x="0" y="2439543"/>
                  </a:lnTo>
                  <a:lnTo>
                    <a:pt x="0" y="2430018"/>
                  </a:lnTo>
                  <a:lnTo>
                    <a:pt x="21622" y="2430018"/>
                  </a:lnTo>
                  <a:lnTo>
                    <a:pt x="21622" y="2439543"/>
                  </a:lnTo>
                  <a:close/>
                  <a:moveTo>
                    <a:pt x="21622" y="2331530"/>
                  </a:moveTo>
                  <a:lnTo>
                    <a:pt x="0" y="2331530"/>
                  </a:lnTo>
                  <a:lnTo>
                    <a:pt x="0" y="2322005"/>
                  </a:lnTo>
                  <a:lnTo>
                    <a:pt x="21622" y="2322005"/>
                  </a:lnTo>
                  <a:lnTo>
                    <a:pt x="21622" y="2331530"/>
                  </a:lnTo>
                  <a:close/>
                  <a:moveTo>
                    <a:pt x="21622" y="2277618"/>
                  </a:moveTo>
                  <a:lnTo>
                    <a:pt x="0" y="2277618"/>
                  </a:lnTo>
                  <a:lnTo>
                    <a:pt x="0" y="2268093"/>
                  </a:lnTo>
                  <a:lnTo>
                    <a:pt x="21622" y="2268093"/>
                  </a:lnTo>
                  <a:lnTo>
                    <a:pt x="21622" y="2277618"/>
                  </a:lnTo>
                  <a:close/>
                  <a:moveTo>
                    <a:pt x="21622" y="2223611"/>
                  </a:moveTo>
                  <a:lnTo>
                    <a:pt x="0" y="2223611"/>
                  </a:lnTo>
                  <a:lnTo>
                    <a:pt x="0" y="2214086"/>
                  </a:lnTo>
                  <a:lnTo>
                    <a:pt x="21622" y="2214086"/>
                  </a:lnTo>
                  <a:lnTo>
                    <a:pt x="21622" y="2223611"/>
                  </a:lnTo>
                  <a:close/>
                  <a:moveTo>
                    <a:pt x="21622" y="2169605"/>
                  </a:moveTo>
                  <a:lnTo>
                    <a:pt x="0" y="2169605"/>
                  </a:lnTo>
                  <a:lnTo>
                    <a:pt x="0" y="2160080"/>
                  </a:lnTo>
                  <a:lnTo>
                    <a:pt x="21622" y="2160080"/>
                  </a:lnTo>
                  <a:lnTo>
                    <a:pt x="21622" y="2169605"/>
                  </a:lnTo>
                  <a:close/>
                  <a:moveTo>
                    <a:pt x="21622" y="2061591"/>
                  </a:moveTo>
                  <a:lnTo>
                    <a:pt x="0" y="2061591"/>
                  </a:lnTo>
                  <a:lnTo>
                    <a:pt x="0" y="2052066"/>
                  </a:lnTo>
                  <a:lnTo>
                    <a:pt x="21622" y="2052066"/>
                  </a:lnTo>
                  <a:lnTo>
                    <a:pt x="21622" y="2061591"/>
                  </a:lnTo>
                  <a:close/>
                  <a:moveTo>
                    <a:pt x="21622" y="2007584"/>
                  </a:moveTo>
                  <a:lnTo>
                    <a:pt x="0" y="2007584"/>
                  </a:lnTo>
                  <a:lnTo>
                    <a:pt x="0" y="1998059"/>
                  </a:lnTo>
                  <a:lnTo>
                    <a:pt x="21622" y="1998059"/>
                  </a:lnTo>
                  <a:lnTo>
                    <a:pt x="21622" y="2007584"/>
                  </a:lnTo>
                  <a:close/>
                  <a:moveTo>
                    <a:pt x="21622" y="1953578"/>
                  </a:moveTo>
                  <a:lnTo>
                    <a:pt x="0" y="1953578"/>
                  </a:lnTo>
                  <a:lnTo>
                    <a:pt x="0" y="1944053"/>
                  </a:lnTo>
                  <a:lnTo>
                    <a:pt x="21622" y="1944053"/>
                  </a:lnTo>
                  <a:lnTo>
                    <a:pt x="21622" y="1953578"/>
                  </a:lnTo>
                  <a:close/>
                  <a:moveTo>
                    <a:pt x="21622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21622" y="1890046"/>
                  </a:lnTo>
                  <a:lnTo>
                    <a:pt x="21622" y="1899571"/>
                  </a:lnTo>
                  <a:close/>
                  <a:moveTo>
                    <a:pt x="21622" y="1791557"/>
                  </a:moveTo>
                  <a:lnTo>
                    <a:pt x="0" y="1791557"/>
                  </a:lnTo>
                  <a:lnTo>
                    <a:pt x="0" y="1782032"/>
                  </a:lnTo>
                  <a:lnTo>
                    <a:pt x="21622" y="1782032"/>
                  </a:lnTo>
                  <a:lnTo>
                    <a:pt x="21622" y="1791557"/>
                  </a:lnTo>
                  <a:close/>
                  <a:moveTo>
                    <a:pt x="21622" y="1737551"/>
                  </a:moveTo>
                  <a:lnTo>
                    <a:pt x="0" y="1737551"/>
                  </a:lnTo>
                  <a:lnTo>
                    <a:pt x="0" y="1728026"/>
                  </a:lnTo>
                  <a:lnTo>
                    <a:pt x="21622" y="1728026"/>
                  </a:lnTo>
                  <a:lnTo>
                    <a:pt x="21622" y="1737551"/>
                  </a:lnTo>
                  <a:close/>
                  <a:moveTo>
                    <a:pt x="21622" y="1683544"/>
                  </a:moveTo>
                  <a:lnTo>
                    <a:pt x="0" y="1683544"/>
                  </a:lnTo>
                  <a:lnTo>
                    <a:pt x="0" y="1674019"/>
                  </a:lnTo>
                  <a:lnTo>
                    <a:pt x="21622" y="1674019"/>
                  </a:lnTo>
                  <a:lnTo>
                    <a:pt x="21622" y="1683544"/>
                  </a:lnTo>
                  <a:close/>
                  <a:moveTo>
                    <a:pt x="21622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21622" y="1620012"/>
                  </a:lnTo>
                  <a:lnTo>
                    <a:pt x="21622" y="1629537"/>
                  </a:lnTo>
                  <a:close/>
                  <a:moveTo>
                    <a:pt x="21622" y="1521523"/>
                  </a:moveTo>
                  <a:lnTo>
                    <a:pt x="0" y="1521523"/>
                  </a:lnTo>
                  <a:lnTo>
                    <a:pt x="0" y="1511998"/>
                  </a:lnTo>
                  <a:lnTo>
                    <a:pt x="21622" y="1511998"/>
                  </a:lnTo>
                  <a:lnTo>
                    <a:pt x="21622" y="1521523"/>
                  </a:lnTo>
                  <a:close/>
                  <a:moveTo>
                    <a:pt x="21622" y="1467612"/>
                  </a:moveTo>
                  <a:lnTo>
                    <a:pt x="0" y="1467612"/>
                  </a:lnTo>
                  <a:lnTo>
                    <a:pt x="0" y="1458087"/>
                  </a:lnTo>
                  <a:lnTo>
                    <a:pt x="21622" y="1458087"/>
                  </a:lnTo>
                  <a:lnTo>
                    <a:pt x="21622" y="1467612"/>
                  </a:lnTo>
                  <a:close/>
                  <a:moveTo>
                    <a:pt x="21622" y="1413605"/>
                  </a:moveTo>
                  <a:lnTo>
                    <a:pt x="0" y="1413605"/>
                  </a:lnTo>
                  <a:lnTo>
                    <a:pt x="0" y="1404080"/>
                  </a:lnTo>
                  <a:lnTo>
                    <a:pt x="21622" y="1404080"/>
                  </a:lnTo>
                  <a:lnTo>
                    <a:pt x="21622" y="1413605"/>
                  </a:lnTo>
                  <a:close/>
                  <a:moveTo>
                    <a:pt x="21622" y="1359598"/>
                  </a:moveTo>
                  <a:lnTo>
                    <a:pt x="0" y="1359598"/>
                  </a:lnTo>
                  <a:lnTo>
                    <a:pt x="0" y="1350073"/>
                  </a:lnTo>
                  <a:lnTo>
                    <a:pt x="21622" y="1350073"/>
                  </a:lnTo>
                  <a:lnTo>
                    <a:pt x="21622" y="1359598"/>
                  </a:lnTo>
                  <a:close/>
                  <a:moveTo>
                    <a:pt x="21622" y="1251585"/>
                  </a:moveTo>
                  <a:lnTo>
                    <a:pt x="0" y="1251585"/>
                  </a:lnTo>
                  <a:lnTo>
                    <a:pt x="0" y="1242060"/>
                  </a:lnTo>
                  <a:lnTo>
                    <a:pt x="21622" y="1242060"/>
                  </a:lnTo>
                  <a:lnTo>
                    <a:pt x="21622" y="1251585"/>
                  </a:lnTo>
                  <a:close/>
                  <a:moveTo>
                    <a:pt x="21622" y="1197578"/>
                  </a:moveTo>
                  <a:lnTo>
                    <a:pt x="0" y="1197578"/>
                  </a:lnTo>
                  <a:lnTo>
                    <a:pt x="0" y="1188053"/>
                  </a:lnTo>
                  <a:lnTo>
                    <a:pt x="21622" y="1188053"/>
                  </a:lnTo>
                  <a:lnTo>
                    <a:pt x="21622" y="1197578"/>
                  </a:lnTo>
                  <a:close/>
                  <a:moveTo>
                    <a:pt x="21622" y="1143572"/>
                  </a:moveTo>
                  <a:lnTo>
                    <a:pt x="0" y="1143572"/>
                  </a:lnTo>
                  <a:lnTo>
                    <a:pt x="0" y="1134047"/>
                  </a:lnTo>
                  <a:lnTo>
                    <a:pt x="21622" y="1134047"/>
                  </a:lnTo>
                  <a:lnTo>
                    <a:pt x="21622" y="1143572"/>
                  </a:lnTo>
                  <a:close/>
                  <a:moveTo>
                    <a:pt x="21622" y="1089565"/>
                  </a:moveTo>
                  <a:lnTo>
                    <a:pt x="0" y="1089565"/>
                  </a:lnTo>
                  <a:lnTo>
                    <a:pt x="0" y="1080040"/>
                  </a:lnTo>
                  <a:lnTo>
                    <a:pt x="21622" y="1080040"/>
                  </a:lnTo>
                  <a:lnTo>
                    <a:pt x="21622" y="1089565"/>
                  </a:lnTo>
                  <a:close/>
                  <a:moveTo>
                    <a:pt x="21622" y="981551"/>
                  </a:moveTo>
                  <a:lnTo>
                    <a:pt x="0" y="981551"/>
                  </a:lnTo>
                  <a:lnTo>
                    <a:pt x="0" y="972026"/>
                  </a:lnTo>
                  <a:lnTo>
                    <a:pt x="21622" y="972026"/>
                  </a:lnTo>
                  <a:lnTo>
                    <a:pt x="21622" y="981551"/>
                  </a:lnTo>
                  <a:close/>
                  <a:moveTo>
                    <a:pt x="21622" y="927545"/>
                  </a:moveTo>
                  <a:lnTo>
                    <a:pt x="0" y="927545"/>
                  </a:lnTo>
                  <a:lnTo>
                    <a:pt x="0" y="918020"/>
                  </a:lnTo>
                  <a:lnTo>
                    <a:pt x="21622" y="918020"/>
                  </a:lnTo>
                  <a:lnTo>
                    <a:pt x="21622" y="927545"/>
                  </a:lnTo>
                  <a:close/>
                  <a:moveTo>
                    <a:pt x="21622" y="873538"/>
                  </a:moveTo>
                  <a:lnTo>
                    <a:pt x="0" y="873538"/>
                  </a:lnTo>
                  <a:lnTo>
                    <a:pt x="0" y="864013"/>
                  </a:lnTo>
                  <a:lnTo>
                    <a:pt x="21622" y="864013"/>
                  </a:lnTo>
                  <a:lnTo>
                    <a:pt x="21622" y="873538"/>
                  </a:lnTo>
                  <a:close/>
                  <a:moveTo>
                    <a:pt x="21622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21622" y="810006"/>
                  </a:lnTo>
                  <a:lnTo>
                    <a:pt x="21622" y="819531"/>
                  </a:lnTo>
                  <a:close/>
                  <a:moveTo>
                    <a:pt x="21622" y="711518"/>
                  </a:moveTo>
                  <a:lnTo>
                    <a:pt x="0" y="711518"/>
                  </a:lnTo>
                  <a:lnTo>
                    <a:pt x="0" y="701993"/>
                  </a:lnTo>
                  <a:lnTo>
                    <a:pt x="21622" y="701993"/>
                  </a:lnTo>
                  <a:lnTo>
                    <a:pt x="21622" y="711518"/>
                  </a:lnTo>
                  <a:close/>
                  <a:moveTo>
                    <a:pt x="21622" y="657511"/>
                  </a:moveTo>
                  <a:lnTo>
                    <a:pt x="0" y="657511"/>
                  </a:lnTo>
                  <a:lnTo>
                    <a:pt x="0" y="647986"/>
                  </a:lnTo>
                  <a:lnTo>
                    <a:pt x="21622" y="647986"/>
                  </a:lnTo>
                  <a:lnTo>
                    <a:pt x="21622" y="657511"/>
                  </a:lnTo>
                  <a:close/>
                  <a:moveTo>
                    <a:pt x="21622" y="603599"/>
                  </a:moveTo>
                  <a:lnTo>
                    <a:pt x="0" y="603599"/>
                  </a:lnTo>
                  <a:lnTo>
                    <a:pt x="0" y="594074"/>
                  </a:lnTo>
                  <a:lnTo>
                    <a:pt x="21622" y="594074"/>
                  </a:lnTo>
                  <a:lnTo>
                    <a:pt x="21622" y="603599"/>
                  </a:lnTo>
                  <a:close/>
                  <a:moveTo>
                    <a:pt x="21622" y="549593"/>
                  </a:moveTo>
                  <a:lnTo>
                    <a:pt x="0" y="549593"/>
                  </a:lnTo>
                  <a:lnTo>
                    <a:pt x="0" y="540068"/>
                  </a:lnTo>
                  <a:lnTo>
                    <a:pt x="21622" y="540068"/>
                  </a:lnTo>
                  <a:lnTo>
                    <a:pt x="21622" y="549593"/>
                  </a:lnTo>
                  <a:close/>
                  <a:moveTo>
                    <a:pt x="21622" y="441579"/>
                  </a:moveTo>
                  <a:lnTo>
                    <a:pt x="0" y="441579"/>
                  </a:lnTo>
                  <a:lnTo>
                    <a:pt x="0" y="432054"/>
                  </a:lnTo>
                  <a:lnTo>
                    <a:pt x="21622" y="432054"/>
                  </a:lnTo>
                  <a:lnTo>
                    <a:pt x="21622" y="441579"/>
                  </a:lnTo>
                  <a:close/>
                  <a:moveTo>
                    <a:pt x="21622" y="387572"/>
                  </a:moveTo>
                  <a:lnTo>
                    <a:pt x="0" y="387572"/>
                  </a:lnTo>
                  <a:lnTo>
                    <a:pt x="0" y="378047"/>
                  </a:lnTo>
                  <a:lnTo>
                    <a:pt x="21622" y="378047"/>
                  </a:lnTo>
                  <a:lnTo>
                    <a:pt x="21622" y="387572"/>
                  </a:lnTo>
                  <a:close/>
                  <a:moveTo>
                    <a:pt x="21622" y="333566"/>
                  </a:moveTo>
                  <a:lnTo>
                    <a:pt x="0" y="333566"/>
                  </a:lnTo>
                  <a:lnTo>
                    <a:pt x="0" y="324041"/>
                  </a:lnTo>
                  <a:lnTo>
                    <a:pt x="21622" y="324041"/>
                  </a:lnTo>
                  <a:lnTo>
                    <a:pt x="21622" y="333566"/>
                  </a:lnTo>
                  <a:close/>
                  <a:moveTo>
                    <a:pt x="21622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21622" y="270034"/>
                  </a:lnTo>
                  <a:lnTo>
                    <a:pt x="21622" y="279559"/>
                  </a:lnTo>
                  <a:close/>
                  <a:moveTo>
                    <a:pt x="21622" y="171545"/>
                  </a:moveTo>
                  <a:lnTo>
                    <a:pt x="0" y="171545"/>
                  </a:lnTo>
                  <a:lnTo>
                    <a:pt x="0" y="162020"/>
                  </a:lnTo>
                  <a:lnTo>
                    <a:pt x="21622" y="162020"/>
                  </a:lnTo>
                  <a:lnTo>
                    <a:pt x="21622" y="171545"/>
                  </a:lnTo>
                  <a:close/>
                  <a:moveTo>
                    <a:pt x="21622" y="117538"/>
                  </a:moveTo>
                  <a:lnTo>
                    <a:pt x="0" y="117538"/>
                  </a:lnTo>
                  <a:lnTo>
                    <a:pt x="0" y="108013"/>
                  </a:lnTo>
                  <a:lnTo>
                    <a:pt x="21622" y="108013"/>
                  </a:lnTo>
                  <a:lnTo>
                    <a:pt x="21622" y="117538"/>
                  </a:lnTo>
                  <a:close/>
                  <a:moveTo>
                    <a:pt x="21622" y="63532"/>
                  </a:moveTo>
                  <a:lnTo>
                    <a:pt x="0" y="63532"/>
                  </a:lnTo>
                  <a:lnTo>
                    <a:pt x="0" y="54007"/>
                  </a:lnTo>
                  <a:lnTo>
                    <a:pt x="21622" y="54007"/>
                  </a:lnTo>
                  <a:lnTo>
                    <a:pt x="21622" y="63532"/>
                  </a:lnTo>
                  <a:close/>
                  <a:moveTo>
                    <a:pt x="21622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622" y="0"/>
                  </a:lnTo>
                  <a:lnTo>
                    <a:pt x="21622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8532C51-2AF7-4992-8ADE-E00C2D0447B9}"/>
                </a:ext>
              </a:extLst>
            </p:cNvPr>
            <p:cNvSpPr/>
            <p:nvPr/>
          </p:nvSpPr>
          <p:spPr>
            <a:xfrm>
              <a:off x="3925890" y="944371"/>
              <a:ext cx="38100" cy="4867275"/>
            </a:xfrm>
            <a:custGeom>
              <a:avLst/>
              <a:gdLst>
                <a:gd name="connsiteX0" fmla="*/ 43243 w 38100"/>
                <a:gd name="connsiteY0" fmla="*/ 4869561 h 4867275"/>
                <a:gd name="connsiteX1" fmla="*/ 0 w 38100"/>
                <a:gd name="connsiteY1" fmla="*/ 4869561 h 4867275"/>
                <a:gd name="connsiteX2" fmla="*/ 0 w 38100"/>
                <a:gd name="connsiteY2" fmla="*/ 4860036 h 4867275"/>
                <a:gd name="connsiteX3" fmla="*/ 43243 w 38100"/>
                <a:gd name="connsiteY3" fmla="*/ 4860036 h 4867275"/>
                <a:gd name="connsiteX4" fmla="*/ 43243 w 38100"/>
                <a:gd name="connsiteY4" fmla="*/ 4869561 h 4867275"/>
                <a:gd name="connsiteX5" fmla="*/ 43243 w 38100"/>
                <a:gd name="connsiteY5" fmla="*/ 4599527 h 4867275"/>
                <a:gd name="connsiteX6" fmla="*/ 0 w 38100"/>
                <a:gd name="connsiteY6" fmla="*/ 4599527 h 4867275"/>
                <a:gd name="connsiteX7" fmla="*/ 0 w 38100"/>
                <a:gd name="connsiteY7" fmla="*/ 4590002 h 4867275"/>
                <a:gd name="connsiteX8" fmla="*/ 43243 w 38100"/>
                <a:gd name="connsiteY8" fmla="*/ 4590002 h 4867275"/>
                <a:gd name="connsiteX9" fmla="*/ 43243 w 38100"/>
                <a:gd name="connsiteY9" fmla="*/ 4599527 h 4867275"/>
                <a:gd name="connsiteX10" fmla="*/ 43243 w 38100"/>
                <a:gd name="connsiteY10" fmla="*/ 4329494 h 4867275"/>
                <a:gd name="connsiteX11" fmla="*/ 0 w 38100"/>
                <a:gd name="connsiteY11" fmla="*/ 4329494 h 4867275"/>
                <a:gd name="connsiteX12" fmla="*/ 0 w 38100"/>
                <a:gd name="connsiteY12" fmla="*/ 4319969 h 4867275"/>
                <a:gd name="connsiteX13" fmla="*/ 43243 w 38100"/>
                <a:gd name="connsiteY13" fmla="*/ 4319969 h 4867275"/>
                <a:gd name="connsiteX14" fmla="*/ 43243 w 38100"/>
                <a:gd name="connsiteY14" fmla="*/ 4329494 h 4867275"/>
                <a:gd name="connsiteX15" fmla="*/ 43243 w 38100"/>
                <a:gd name="connsiteY15" fmla="*/ 4059555 h 4867275"/>
                <a:gd name="connsiteX16" fmla="*/ 0 w 38100"/>
                <a:gd name="connsiteY16" fmla="*/ 4059555 h 4867275"/>
                <a:gd name="connsiteX17" fmla="*/ 0 w 38100"/>
                <a:gd name="connsiteY17" fmla="*/ 4050030 h 4867275"/>
                <a:gd name="connsiteX18" fmla="*/ 43243 w 38100"/>
                <a:gd name="connsiteY18" fmla="*/ 4050030 h 4867275"/>
                <a:gd name="connsiteX19" fmla="*/ 43243 w 38100"/>
                <a:gd name="connsiteY19" fmla="*/ 4059555 h 4867275"/>
                <a:gd name="connsiteX20" fmla="*/ 43243 w 38100"/>
                <a:gd name="connsiteY20" fmla="*/ 3519488 h 4867275"/>
                <a:gd name="connsiteX21" fmla="*/ 0 w 38100"/>
                <a:gd name="connsiteY21" fmla="*/ 3519488 h 4867275"/>
                <a:gd name="connsiteX22" fmla="*/ 0 w 38100"/>
                <a:gd name="connsiteY22" fmla="*/ 3509963 h 4867275"/>
                <a:gd name="connsiteX23" fmla="*/ 43243 w 38100"/>
                <a:gd name="connsiteY23" fmla="*/ 3509963 h 4867275"/>
                <a:gd name="connsiteX24" fmla="*/ 43243 w 38100"/>
                <a:gd name="connsiteY24" fmla="*/ 3519488 h 4867275"/>
                <a:gd name="connsiteX25" fmla="*/ 43243 w 38100"/>
                <a:gd name="connsiteY25" fmla="*/ 3249549 h 4867275"/>
                <a:gd name="connsiteX26" fmla="*/ 0 w 38100"/>
                <a:gd name="connsiteY26" fmla="*/ 3249549 h 4867275"/>
                <a:gd name="connsiteX27" fmla="*/ 0 w 38100"/>
                <a:gd name="connsiteY27" fmla="*/ 3240024 h 4867275"/>
                <a:gd name="connsiteX28" fmla="*/ 43243 w 38100"/>
                <a:gd name="connsiteY28" fmla="*/ 3240024 h 4867275"/>
                <a:gd name="connsiteX29" fmla="*/ 43243 w 38100"/>
                <a:gd name="connsiteY29" fmla="*/ 3249549 h 4867275"/>
                <a:gd name="connsiteX30" fmla="*/ 43243 w 38100"/>
                <a:gd name="connsiteY30" fmla="*/ 2979515 h 4867275"/>
                <a:gd name="connsiteX31" fmla="*/ 0 w 38100"/>
                <a:gd name="connsiteY31" fmla="*/ 2979515 h 4867275"/>
                <a:gd name="connsiteX32" fmla="*/ 0 w 38100"/>
                <a:gd name="connsiteY32" fmla="*/ 2969990 h 4867275"/>
                <a:gd name="connsiteX33" fmla="*/ 43243 w 38100"/>
                <a:gd name="connsiteY33" fmla="*/ 2969990 h 4867275"/>
                <a:gd name="connsiteX34" fmla="*/ 43243 w 38100"/>
                <a:gd name="connsiteY34" fmla="*/ 2979515 h 4867275"/>
                <a:gd name="connsiteX35" fmla="*/ 43243 w 38100"/>
                <a:gd name="connsiteY35" fmla="*/ 2709577 h 4867275"/>
                <a:gd name="connsiteX36" fmla="*/ 0 w 38100"/>
                <a:gd name="connsiteY36" fmla="*/ 2709577 h 4867275"/>
                <a:gd name="connsiteX37" fmla="*/ 0 w 38100"/>
                <a:gd name="connsiteY37" fmla="*/ 2700052 h 4867275"/>
                <a:gd name="connsiteX38" fmla="*/ 43243 w 38100"/>
                <a:gd name="connsiteY38" fmla="*/ 2700052 h 4867275"/>
                <a:gd name="connsiteX39" fmla="*/ 43243 w 38100"/>
                <a:gd name="connsiteY39" fmla="*/ 2709577 h 4867275"/>
                <a:gd name="connsiteX40" fmla="*/ 43243 w 38100"/>
                <a:gd name="connsiteY40" fmla="*/ 2169509 h 4867275"/>
                <a:gd name="connsiteX41" fmla="*/ 0 w 38100"/>
                <a:gd name="connsiteY41" fmla="*/ 2169509 h 4867275"/>
                <a:gd name="connsiteX42" fmla="*/ 0 w 38100"/>
                <a:gd name="connsiteY42" fmla="*/ 2159984 h 4867275"/>
                <a:gd name="connsiteX43" fmla="*/ 43243 w 38100"/>
                <a:gd name="connsiteY43" fmla="*/ 2159984 h 4867275"/>
                <a:gd name="connsiteX44" fmla="*/ 43243 w 38100"/>
                <a:gd name="connsiteY44" fmla="*/ 2169509 h 4867275"/>
                <a:gd name="connsiteX45" fmla="*/ 43243 w 38100"/>
                <a:gd name="connsiteY45" fmla="*/ 1899571 h 4867275"/>
                <a:gd name="connsiteX46" fmla="*/ 0 w 38100"/>
                <a:gd name="connsiteY46" fmla="*/ 1899571 h 4867275"/>
                <a:gd name="connsiteX47" fmla="*/ 0 w 38100"/>
                <a:gd name="connsiteY47" fmla="*/ 1890046 h 4867275"/>
                <a:gd name="connsiteX48" fmla="*/ 43243 w 38100"/>
                <a:gd name="connsiteY48" fmla="*/ 1890046 h 4867275"/>
                <a:gd name="connsiteX49" fmla="*/ 43243 w 38100"/>
                <a:gd name="connsiteY49" fmla="*/ 1899571 h 4867275"/>
                <a:gd name="connsiteX50" fmla="*/ 43243 w 38100"/>
                <a:gd name="connsiteY50" fmla="*/ 1629537 h 4867275"/>
                <a:gd name="connsiteX51" fmla="*/ 0 w 38100"/>
                <a:gd name="connsiteY51" fmla="*/ 1629537 h 4867275"/>
                <a:gd name="connsiteX52" fmla="*/ 0 w 38100"/>
                <a:gd name="connsiteY52" fmla="*/ 1620012 h 4867275"/>
                <a:gd name="connsiteX53" fmla="*/ 43243 w 38100"/>
                <a:gd name="connsiteY53" fmla="*/ 1620012 h 4867275"/>
                <a:gd name="connsiteX54" fmla="*/ 43243 w 38100"/>
                <a:gd name="connsiteY54" fmla="*/ 1629537 h 4867275"/>
                <a:gd name="connsiteX55" fmla="*/ 43243 w 38100"/>
                <a:gd name="connsiteY55" fmla="*/ 1359503 h 4867275"/>
                <a:gd name="connsiteX56" fmla="*/ 0 w 38100"/>
                <a:gd name="connsiteY56" fmla="*/ 1359503 h 4867275"/>
                <a:gd name="connsiteX57" fmla="*/ 0 w 38100"/>
                <a:gd name="connsiteY57" fmla="*/ 1349978 h 4867275"/>
                <a:gd name="connsiteX58" fmla="*/ 43243 w 38100"/>
                <a:gd name="connsiteY58" fmla="*/ 1349978 h 4867275"/>
                <a:gd name="connsiteX59" fmla="*/ 43243 w 38100"/>
                <a:gd name="connsiteY59" fmla="*/ 1359503 h 4867275"/>
                <a:gd name="connsiteX60" fmla="*/ 43243 w 38100"/>
                <a:gd name="connsiteY60" fmla="*/ 819531 h 4867275"/>
                <a:gd name="connsiteX61" fmla="*/ 0 w 38100"/>
                <a:gd name="connsiteY61" fmla="*/ 819531 h 4867275"/>
                <a:gd name="connsiteX62" fmla="*/ 0 w 38100"/>
                <a:gd name="connsiteY62" fmla="*/ 810006 h 4867275"/>
                <a:gd name="connsiteX63" fmla="*/ 43243 w 38100"/>
                <a:gd name="connsiteY63" fmla="*/ 810006 h 4867275"/>
                <a:gd name="connsiteX64" fmla="*/ 43243 w 38100"/>
                <a:gd name="connsiteY64" fmla="*/ 819531 h 4867275"/>
                <a:gd name="connsiteX65" fmla="*/ 43243 w 38100"/>
                <a:gd name="connsiteY65" fmla="*/ 549497 h 4867275"/>
                <a:gd name="connsiteX66" fmla="*/ 0 w 38100"/>
                <a:gd name="connsiteY66" fmla="*/ 549497 h 4867275"/>
                <a:gd name="connsiteX67" fmla="*/ 0 w 38100"/>
                <a:gd name="connsiteY67" fmla="*/ 539972 h 4867275"/>
                <a:gd name="connsiteX68" fmla="*/ 43243 w 38100"/>
                <a:gd name="connsiteY68" fmla="*/ 539972 h 4867275"/>
                <a:gd name="connsiteX69" fmla="*/ 43243 w 38100"/>
                <a:gd name="connsiteY69" fmla="*/ 549497 h 4867275"/>
                <a:gd name="connsiteX70" fmla="*/ 43243 w 38100"/>
                <a:gd name="connsiteY70" fmla="*/ 279559 h 4867275"/>
                <a:gd name="connsiteX71" fmla="*/ 0 w 38100"/>
                <a:gd name="connsiteY71" fmla="*/ 279559 h 4867275"/>
                <a:gd name="connsiteX72" fmla="*/ 0 w 38100"/>
                <a:gd name="connsiteY72" fmla="*/ 270034 h 4867275"/>
                <a:gd name="connsiteX73" fmla="*/ 43243 w 38100"/>
                <a:gd name="connsiteY73" fmla="*/ 270034 h 4867275"/>
                <a:gd name="connsiteX74" fmla="*/ 43243 w 38100"/>
                <a:gd name="connsiteY74" fmla="*/ 279559 h 4867275"/>
                <a:gd name="connsiteX75" fmla="*/ 43243 w 38100"/>
                <a:gd name="connsiteY75" fmla="*/ 9525 h 4867275"/>
                <a:gd name="connsiteX76" fmla="*/ 0 w 38100"/>
                <a:gd name="connsiteY76" fmla="*/ 9525 h 4867275"/>
                <a:gd name="connsiteX77" fmla="*/ 0 w 38100"/>
                <a:gd name="connsiteY77" fmla="*/ 0 h 4867275"/>
                <a:gd name="connsiteX78" fmla="*/ 43243 w 38100"/>
                <a:gd name="connsiteY78" fmla="*/ 0 h 4867275"/>
                <a:gd name="connsiteX79" fmla="*/ 43243 w 38100"/>
                <a:gd name="connsiteY79" fmla="*/ 9525 h 486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8100" h="4867275">
                  <a:moveTo>
                    <a:pt x="43243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43243" y="4860036"/>
                  </a:lnTo>
                  <a:lnTo>
                    <a:pt x="43243" y="4869561"/>
                  </a:lnTo>
                  <a:close/>
                  <a:moveTo>
                    <a:pt x="43243" y="4599527"/>
                  </a:moveTo>
                  <a:lnTo>
                    <a:pt x="0" y="4599527"/>
                  </a:lnTo>
                  <a:lnTo>
                    <a:pt x="0" y="4590002"/>
                  </a:lnTo>
                  <a:lnTo>
                    <a:pt x="43243" y="4590002"/>
                  </a:lnTo>
                  <a:lnTo>
                    <a:pt x="43243" y="4599527"/>
                  </a:lnTo>
                  <a:close/>
                  <a:moveTo>
                    <a:pt x="43243" y="4329494"/>
                  </a:moveTo>
                  <a:lnTo>
                    <a:pt x="0" y="4329494"/>
                  </a:lnTo>
                  <a:lnTo>
                    <a:pt x="0" y="4319969"/>
                  </a:lnTo>
                  <a:lnTo>
                    <a:pt x="43243" y="4319969"/>
                  </a:lnTo>
                  <a:lnTo>
                    <a:pt x="43243" y="4329494"/>
                  </a:lnTo>
                  <a:close/>
                  <a:moveTo>
                    <a:pt x="43243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43243" y="4050030"/>
                  </a:lnTo>
                  <a:lnTo>
                    <a:pt x="43243" y="4059555"/>
                  </a:lnTo>
                  <a:close/>
                  <a:moveTo>
                    <a:pt x="43243" y="3519488"/>
                  </a:moveTo>
                  <a:lnTo>
                    <a:pt x="0" y="3519488"/>
                  </a:lnTo>
                  <a:lnTo>
                    <a:pt x="0" y="3509963"/>
                  </a:lnTo>
                  <a:lnTo>
                    <a:pt x="43243" y="3509963"/>
                  </a:lnTo>
                  <a:lnTo>
                    <a:pt x="43243" y="3519488"/>
                  </a:lnTo>
                  <a:close/>
                  <a:moveTo>
                    <a:pt x="43243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43243" y="3240024"/>
                  </a:lnTo>
                  <a:lnTo>
                    <a:pt x="43243" y="3249549"/>
                  </a:lnTo>
                  <a:close/>
                  <a:moveTo>
                    <a:pt x="43243" y="2979515"/>
                  </a:moveTo>
                  <a:lnTo>
                    <a:pt x="0" y="2979515"/>
                  </a:lnTo>
                  <a:lnTo>
                    <a:pt x="0" y="2969990"/>
                  </a:lnTo>
                  <a:lnTo>
                    <a:pt x="43243" y="2969990"/>
                  </a:lnTo>
                  <a:lnTo>
                    <a:pt x="43243" y="2979515"/>
                  </a:lnTo>
                  <a:close/>
                  <a:moveTo>
                    <a:pt x="43243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43243" y="2700052"/>
                  </a:lnTo>
                  <a:lnTo>
                    <a:pt x="43243" y="2709577"/>
                  </a:lnTo>
                  <a:close/>
                  <a:moveTo>
                    <a:pt x="43243" y="2169509"/>
                  </a:moveTo>
                  <a:lnTo>
                    <a:pt x="0" y="2169509"/>
                  </a:lnTo>
                  <a:lnTo>
                    <a:pt x="0" y="2159984"/>
                  </a:lnTo>
                  <a:lnTo>
                    <a:pt x="43243" y="2159984"/>
                  </a:lnTo>
                  <a:lnTo>
                    <a:pt x="43243" y="2169509"/>
                  </a:lnTo>
                  <a:close/>
                  <a:moveTo>
                    <a:pt x="43243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43243" y="1890046"/>
                  </a:lnTo>
                  <a:lnTo>
                    <a:pt x="43243" y="1899571"/>
                  </a:lnTo>
                  <a:close/>
                  <a:moveTo>
                    <a:pt x="43243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43243" y="1620012"/>
                  </a:lnTo>
                  <a:lnTo>
                    <a:pt x="43243" y="1629537"/>
                  </a:lnTo>
                  <a:close/>
                  <a:moveTo>
                    <a:pt x="43243" y="1359503"/>
                  </a:moveTo>
                  <a:lnTo>
                    <a:pt x="0" y="1359503"/>
                  </a:lnTo>
                  <a:lnTo>
                    <a:pt x="0" y="1349978"/>
                  </a:lnTo>
                  <a:lnTo>
                    <a:pt x="43243" y="1349978"/>
                  </a:lnTo>
                  <a:lnTo>
                    <a:pt x="43243" y="1359503"/>
                  </a:lnTo>
                  <a:close/>
                  <a:moveTo>
                    <a:pt x="43243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43243" y="810006"/>
                  </a:lnTo>
                  <a:lnTo>
                    <a:pt x="43243" y="819531"/>
                  </a:lnTo>
                  <a:close/>
                  <a:moveTo>
                    <a:pt x="43243" y="549497"/>
                  </a:moveTo>
                  <a:lnTo>
                    <a:pt x="0" y="549497"/>
                  </a:lnTo>
                  <a:lnTo>
                    <a:pt x="0" y="539972"/>
                  </a:lnTo>
                  <a:lnTo>
                    <a:pt x="43243" y="539972"/>
                  </a:lnTo>
                  <a:lnTo>
                    <a:pt x="43243" y="549497"/>
                  </a:lnTo>
                  <a:close/>
                  <a:moveTo>
                    <a:pt x="43243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43243" y="270034"/>
                  </a:lnTo>
                  <a:lnTo>
                    <a:pt x="43243" y="279559"/>
                  </a:lnTo>
                  <a:close/>
                  <a:moveTo>
                    <a:pt x="43243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43243" y="0"/>
                  </a:lnTo>
                  <a:lnTo>
                    <a:pt x="43243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CC72E92-988D-4AEC-9E47-6734E866D052}"/>
                </a:ext>
              </a:extLst>
            </p:cNvPr>
            <p:cNvSpPr/>
            <p:nvPr/>
          </p:nvSpPr>
          <p:spPr>
            <a:xfrm>
              <a:off x="3909697" y="668337"/>
              <a:ext cx="66675" cy="5419725"/>
            </a:xfrm>
            <a:custGeom>
              <a:avLst/>
              <a:gdLst>
                <a:gd name="connsiteX0" fmla="*/ 21622 w 66675"/>
                <a:gd name="connsiteY0" fmla="*/ 5400008 h 5419725"/>
                <a:gd name="connsiteX1" fmla="*/ 21622 w 66675"/>
                <a:gd name="connsiteY1" fmla="*/ 5421630 h 5419725"/>
                <a:gd name="connsiteX2" fmla="*/ 0 w 66675"/>
                <a:gd name="connsiteY2" fmla="*/ 5416201 h 5419725"/>
                <a:gd name="connsiteX3" fmla="*/ 0 w 66675"/>
                <a:gd name="connsiteY3" fmla="*/ 5405438 h 5419725"/>
                <a:gd name="connsiteX4" fmla="*/ 21622 w 66675"/>
                <a:gd name="connsiteY4" fmla="*/ 5400008 h 5419725"/>
                <a:gd name="connsiteX5" fmla="*/ 54007 w 66675"/>
                <a:gd name="connsiteY5" fmla="*/ 5400008 h 5419725"/>
                <a:gd name="connsiteX6" fmla="*/ 54007 w 66675"/>
                <a:gd name="connsiteY6" fmla="*/ 5421630 h 5419725"/>
                <a:gd name="connsiteX7" fmla="*/ 75629 w 66675"/>
                <a:gd name="connsiteY7" fmla="*/ 5416201 h 5419725"/>
                <a:gd name="connsiteX8" fmla="*/ 75629 w 66675"/>
                <a:gd name="connsiteY8" fmla="*/ 5405438 h 5419725"/>
                <a:gd name="connsiteX9" fmla="*/ 54007 w 66675"/>
                <a:gd name="connsiteY9" fmla="*/ 5400008 h 5419725"/>
                <a:gd name="connsiteX10" fmla="*/ 0 w 66675"/>
                <a:gd name="connsiteY10" fmla="*/ 4055364 h 5419725"/>
                <a:gd name="connsiteX11" fmla="*/ 0 w 66675"/>
                <a:gd name="connsiteY11" fmla="*/ 4066128 h 5419725"/>
                <a:gd name="connsiteX12" fmla="*/ 21622 w 66675"/>
                <a:gd name="connsiteY12" fmla="*/ 4071557 h 5419725"/>
                <a:gd name="connsiteX13" fmla="*/ 21622 w 66675"/>
                <a:gd name="connsiteY13" fmla="*/ 4049935 h 5419725"/>
                <a:gd name="connsiteX14" fmla="*/ 0 w 66675"/>
                <a:gd name="connsiteY14" fmla="*/ 4055364 h 5419725"/>
                <a:gd name="connsiteX15" fmla="*/ 54007 w 66675"/>
                <a:gd name="connsiteY15" fmla="*/ 4050030 h 5419725"/>
                <a:gd name="connsiteX16" fmla="*/ 54007 w 66675"/>
                <a:gd name="connsiteY16" fmla="*/ 4071652 h 5419725"/>
                <a:gd name="connsiteX17" fmla="*/ 75629 w 66675"/>
                <a:gd name="connsiteY17" fmla="*/ 4066223 h 5419725"/>
                <a:gd name="connsiteX18" fmla="*/ 75629 w 66675"/>
                <a:gd name="connsiteY18" fmla="*/ 4055459 h 5419725"/>
                <a:gd name="connsiteX19" fmla="*/ 54007 w 66675"/>
                <a:gd name="connsiteY19" fmla="*/ 4050030 h 5419725"/>
                <a:gd name="connsiteX20" fmla="*/ 0 w 66675"/>
                <a:gd name="connsiteY20" fmla="*/ 2705386 h 5419725"/>
                <a:gd name="connsiteX21" fmla="*/ 0 w 66675"/>
                <a:gd name="connsiteY21" fmla="*/ 2716149 h 5419725"/>
                <a:gd name="connsiteX22" fmla="*/ 21622 w 66675"/>
                <a:gd name="connsiteY22" fmla="*/ 2721578 h 5419725"/>
                <a:gd name="connsiteX23" fmla="*/ 21622 w 66675"/>
                <a:gd name="connsiteY23" fmla="*/ 2699957 h 5419725"/>
                <a:gd name="connsiteX24" fmla="*/ 0 w 66675"/>
                <a:gd name="connsiteY24" fmla="*/ 2705386 h 5419725"/>
                <a:gd name="connsiteX25" fmla="*/ 54007 w 66675"/>
                <a:gd name="connsiteY25" fmla="*/ 2699957 h 5419725"/>
                <a:gd name="connsiteX26" fmla="*/ 54007 w 66675"/>
                <a:gd name="connsiteY26" fmla="*/ 2721578 h 5419725"/>
                <a:gd name="connsiteX27" fmla="*/ 75629 w 66675"/>
                <a:gd name="connsiteY27" fmla="*/ 2716149 h 5419725"/>
                <a:gd name="connsiteX28" fmla="*/ 75629 w 66675"/>
                <a:gd name="connsiteY28" fmla="*/ 2705386 h 5419725"/>
                <a:gd name="connsiteX29" fmla="*/ 54007 w 66675"/>
                <a:gd name="connsiteY29" fmla="*/ 2699957 h 5419725"/>
                <a:gd name="connsiteX30" fmla="*/ 0 w 66675"/>
                <a:gd name="connsiteY30" fmla="*/ 1355408 h 5419725"/>
                <a:gd name="connsiteX31" fmla="*/ 0 w 66675"/>
                <a:gd name="connsiteY31" fmla="*/ 1366171 h 5419725"/>
                <a:gd name="connsiteX32" fmla="*/ 21622 w 66675"/>
                <a:gd name="connsiteY32" fmla="*/ 1371600 h 5419725"/>
                <a:gd name="connsiteX33" fmla="*/ 21622 w 66675"/>
                <a:gd name="connsiteY33" fmla="*/ 1349978 h 5419725"/>
                <a:gd name="connsiteX34" fmla="*/ 0 w 66675"/>
                <a:gd name="connsiteY34" fmla="*/ 1355408 h 5419725"/>
                <a:gd name="connsiteX35" fmla="*/ 54007 w 66675"/>
                <a:gd name="connsiteY35" fmla="*/ 1349978 h 5419725"/>
                <a:gd name="connsiteX36" fmla="*/ 54007 w 66675"/>
                <a:gd name="connsiteY36" fmla="*/ 1371600 h 5419725"/>
                <a:gd name="connsiteX37" fmla="*/ 75629 w 66675"/>
                <a:gd name="connsiteY37" fmla="*/ 1366171 h 5419725"/>
                <a:gd name="connsiteX38" fmla="*/ 75629 w 66675"/>
                <a:gd name="connsiteY38" fmla="*/ 1355408 h 5419725"/>
                <a:gd name="connsiteX39" fmla="*/ 54007 w 66675"/>
                <a:gd name="connsiteY39" fmla="*/ 1349978 h 5419725"/>
                <a:gd name="connsiteX40" fmla="*/ 0 w 66675"/>
                <a:gd name="connsiteY40" fmla="*/ 5429 h 5419725"/>
                <a:gd name="connsiteX41" fmla="*/ 0 w 66675"/>
                <a:gd name="connsiteY41" fmla="*/ 16193 h 5419725"/>
                <a:gd name="connsiteX42" fmla="*/ 21622 w 66675"/>
                <a:gd name="connsiteY42" fmla="*/ 21622 h 5419725"/>
                <a:gd name="connsiteX43" fmla="*/ 21622 w 66675"/>
                <a:gd name="connsiteY43" fmla="*/ 0 h 5419725"/>
                <a:gd name="connsiteX44" fmla="*/ 0 w 66675"/>
                <a:gd name="connsiteY44" fmla="*/ 5429 h 5419725"/>
                <a:gd name="connsiteX45" fmla="*/ 54007 w 66675"/>
                <a:gd name="connsiteY45" fmla="*/ 0 h 5419725"/>
                <a:gd name="connsiteX46" fmla="*/ 54007 w 66675"/>
                <a:gd name="connsiteY46" fmla="*/ 21622 h 5419725"/>
                <a:gd name="connsiteX47" fmla="*/ 75629 w 66675"/>
                <a:gd name="connsiteY47" fmla="*/ 16193 h 5419725"/>
                <a:gd name="connsiteX48" fmla="*/ 75629 w 66675"/>
                <a:gd name="connsiteY48" fmla="*/ 5429 h 5419725"/>
                <a:gd name="connsiteX49" fmla="*/ 54007 w 66675"/>
                <a:gd name="connsiteY49" fmla="*/ 0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6675" h="5419725">
                  <a:moveTo>
                    <a:pt x="21622" y="5400008"/>
                  </a:moveTo>
                  <a:lnTo>
                    <a:pt x="21622" y="5421630"/>
                  </a:lnTo>
                  <a:lnTo>
                    <a:pt x="0" y="5416201"/>
                  </a:lnTo>
                  <a:lnTo>
                    <a:pt x="0" y="5405438"/>
                  </a:lnTo>
                  <a:lnTo>
                    <a:pt x="21622" y="5400008"/>
                  </a:lnTo>
                  <a:close/>
                  <a:moveTo>
                    <a:pt x="54007" y="5400008"/>
                  </a:moveTo>
                  <a:lnTo>
                    <a:pt x="54007" y="5421630"/>
                  </a:lnTo>
                  <a:lnTo>
                    <a:pt x="75629" y="5416201"/>
                  </a:lnTo>
                  <a:lnTo>
                    <a:pt x="75629" y="5405438"/>
                  </a:lnTo>
                  <a:lnTo>
                    <a:pt x="54007" y="5400008"/>
                  </a:lnTo>
                  <a:close/>
                  <a:moveTo>
                    <a:pt x="0" y="4055364"/>
                  </a:moveTo>
                  <a:lnTo>
                    <a:pt x="0" y="4066128"/>
                  </a:lnTo>
                  <a:lnTo>
                    <a:pt x="21622" y="4071557"/>
                  </a:lnTo>
                  <a:lnTo>
                    <a:pt x="21622" y="4049935"/>
                  </a:lnTo>
                  <a:lnTo>
                    <a:pt x="0" y="4055364"/>
                  </a:lnTo>
                  <a:close/>
                  <a:moveTo>
                    <a:pt x="54007" y="4050030"/>
                  </a:moveTo>
                  <a:lnTo>
                    <a:pt x="54007" y="4071652"/>
                  </a:lnTo>
                  <a:lnTo>
                    <a:pt x="75629" y="4066223"/>
                  </a:lnTo>
                  <a:lnTo>
                    <a:pt x="75629" y="4055459"/>
                  </a:lnTo>
                  <a:lnTo>
                    <a:pt x="54007" y="4050030"/>
                  </a:lnTo>
                  <a:close/>
                  <a:moveTo>
                    <a:pt x="0" y="2705386"/>
                  </a:moveTo>
                  <a:lnTo>
                    <a:pt x="0" y="2716149"/>
                  </a:lnTo>
                  <a:lnTo>
                    <a:pt x="21622" y="2721578"/>
                  </a:lnTo>
                  <a:lnTo>
                    <a:pt x="21622" y="2699957"/>
                  </a:lnTo>
                  <a:lnTo>
                    <a:pt x="0" y="2705386"/>
                  </a:lnTo>
                  <a:close/>
                  <a:moveTo>
                    <a:pt x="54007" y="2699957"/>
                  </a:moveTo>
                  <a:lnTo>
                    <a:pt x="54007" y="2721578"/>
                  </a:lnTo>
                  <a:lnTo>
                    <a:pt x="75629" y="2716149"/>
                  </a:lnTo>
                  <a:lnTo>
                    <a:pt x="75629" y="2705386"/>
                  </a:lnTo>
                  <a:lnTo>
                    <a:pt x="54007" y="2699957"/>
                  </a:lnTo>
                  <a:close/>
                  <a:moveTo>
                    <a:pt x="0" y="1355408"/>
                  </a:moveTo>
                  <a:lnTo>
                    <a:pt x="0" y="1366171"/>
                  </a:lnTo>
                  <a:lnTo>
                    <a:pt x="21622" y="1371600"/>
                  </a:lnTo>
                  <a:lnTo>
                    <a:pt x="21622" y="1349978"/>
                  </a:lnTo>
                  <a:lnTo>
                    <a:pt x="0" y="1355408"/>
                  </a:lnTo>
                  <a:close/>
                  <a:moveTo>
                    <a:pt x="54007" y="1349978"/>
                  </a:moveTo>
                  <a:lnTo>
                    <a:pt x="54007" y="1371600"/>
                  </a:lnTo>
                  <a:lnTo>
                    <a:pt x="75629" y="1366171"/>
                  </a:lnTo>
                  <a:lnTo>
                    <a:pt x="75629" y="1355408"/>
                  </a:lnTo>
                  <a:lnTo>
                    <a:pt x="54007" y="1349978"/>
                  </a:lnTo>
                  <a:close/>
                  <a:moveTo>
                    <a:pt x="0" y="5429"/>
                  </a:moveTo>
                  <a:lnTo>
                    <a:pt x="0" y="16193"/>
                  </a:lnTo>
                  <a:lnTo>
                    <a:pt x="21622" y="21622"/>
                  </a:lnTo>
                  <a:lnTo>
                    <a:pt x="21622" y="0"/>
                  </a:lnTo>
                  <a:lnTo>
                    <a:pt x="0" y="5429"/>
                  </a:lnTo>
                  <a:close/>
                  <a:moveTo>
                    <a:pt x="54007" y="0"/>
                  </a:moveTo>
                  <a:lnTo>
                    <a:pt x="54007" y="21622"/>
                  </a:lnTo>
                  <a:lnTo>
                    <a:pt x="75629" y="16193"/>
                  </a:lnTo>
                  <a:lnTo>
                    <a:pt x="75629" y="5429"/>
                  </a:lnTo>
                  <a:lnTo>
                    <a:pt x="540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7408768-7DA4-4EA7-8CBF-2DD856230D27}"/>
              </a:ext>
            </a:extLst>
          </p:cNvPr>
          <p:cNvCxnSpPr/>
          <p:nvPr/>
        </p:nvCxnSpPr>
        <p:spPr>
          <a:xfrm>
            <a:off x="942140" y="210169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C55E613-0BD9-4C89-AA73-71183E0EB69C}"/>
              </a:ext>
            </a:extLst>
          </p:cNvPr>
          <p:cNvCxnSpPr/>
          <p:nvPr/>
        </p:nvCxnSpPr>
        <p:spPr>
          <a:xfrm>
            <a:off x="10062445" y="524029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032638A-30B7-412B-A0ED-82FF4BF1D1B0}"/>
              </a:ext>
            </a:extLst>
          </p:cNvPr>
          <p:cNvCxnSpPr/>
          <p:nvPr/>
        </p:nvCxnSpPr>
        <p:spPr>
          <a:xfrm>
            <a:off x="11163585" y="3278738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38A57A9-86E1-4E6B-915F-D0ECD2C1B105}"/>
              </a:ext>
            </a:extLst>
          </p:cNvPr>
          <p:cNvCxnSpPr/>
          <p:nvPr/>
        </p:nvCxnSpPr>
        <p:spPr>
          <a:xfrm>
            <a:off x="1466326" y="3349532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64DE4177-04CC-4C69-A56F-59B887807857}"/>
              </a:ext>
            </a:extLst>
          </p:cNvPr>
          <p:cNvSpPr/>
          <p:nvPr/>
        </p:nvSpPr>
        <p:spPr>
          <a:xfrm>
            <a:off x="2118925" y="2273300"/>
            <a:ext cx="7943520" cy="2458890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C821FF6-2277-41D6-9F9F-4BF638364763}"/>
              </a:ext>
            </a:extLst>
          </p:cNvPr>
          <p:cNvSpPr/>
          <p:nvPr/>
        </p:nvSpPr>
        <p:spPr>
          <a:xfrm rot="10800000" flipH="1" flipV="1">
            <a:off x="2116048" y="4487181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51F476FE-F18A-4B61-8B61-9E6B0E7603DD}"/>
              </a:ext>
            </a:extLst>
          </p:cNvPr>
          <p:cNvSpPr/>
          <p:nvPr/>
        </p:nvSpPr>
        <p:spPr>
          <a:xfrm rot="10800000">
            <a:off x="9789948" y="2273300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80BB6B-610D-4887-B720-C1CD71714A43}"/>
              </a:ext>
            </a:extLst>
          </p:cNvPr>
          <p:cNvSpPr txBox="1"/>
          <p:nvPr/>
        </p:nvSpPr>
        <p:spPr>
          <a:xfrm>
            <a:off x="2691709" y="1310526"/>
            <a:ext cx="6808582" cy="1487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3C45DF">
                          <a:lumMod val="45000"/>
                          <a:lumOff val="55000"/>
                          <a:alpha val="57000"/>
                        </a:srgbClr>
                      </a:gs>
                      <a:gs pos="69000">
                        <a:srgbClr val="3C45DF">
                          <a:lumMod val="30000"/>
                          <a:lumOff val="70000"/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Arial"/>
                <a:ea typeface="微软雅黑"/>
                <a:cs typeface="+mn-cs"/>
                <a:sym typeface="+mn-ea"/>
              </a:rPr>
              <a:t>PART TWO</a:t>
            </a:r>
            <a:endParaRPr kumimoji="0" lang="zh-CN" altLang="en-US" sz="8800" b="1" i="0" u="none" strike="noStrike" kern="1200" cap="none" spc="0" normalizeH="0" baseline="0" noProof="0" dirty="0">
              <a:ln>
                <a:gradFill>
                  <a:gsLst>
                    <a:gs pos="0">
                      <a:srgbClr val="3C45DF">
                        <a:lumMod val="45000"/>
                        <a:lumOff val="55000"/>
                        <a:alpha val="57000"/>
                      </a:srgbClr>
                    </a:gs>
                    <a:gs pos="69000">
                      <a:srgbClr val="3C45DF">
                        <a:lumMod val="30000"/>
                        <a:lumOff val="70000"/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/>
              <a:uLnTx/>
              <a:uFillTx/>
              <a:latin typeface="Arial"/>
              <a:ea typeface="微软雅黑"/>
              <a:cs typeface="+mn-cs"/>
              <a:sym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910B65-28AC-4A4C-A072-37A7C3E38652}"/>
              </a:ext>
            </a:extLst>
          </p:cNvPr>
          <p:cNvSpPr/>
          <p:nvPr/>
        </p:nvSpPr>
        <p:spPr>
          <a:xfrm>
            <a:off x="3014522" y="2027287"/>
            <a:ext cx="2230098" cy="2565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3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pitchFamily="18" charset="-122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9E65F0B-342D-4BC6-B60B-E38B472145C3}"/>
              </a:ext>
            </a:extLst>
          </p:cNvPr>
          <p:cNvCxnSpPr/>
          <p:nvPr/>
        </p:nvCxnSpPr>
        <p:spPr>
          <a:xfrm>
            <a:off x="5320820" y="2623366"/>
            <a:ext cx="0" cy="1769509"/>
          </a:xfrm>
          <a:prstGeom prst="line">
            <a:avLst/>
          </a:prstGeom>
          <a:ln>
            <a:solidFill>
              <a:schemeClr val="accent3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7E1E5659-8BAB-4C96-8AEC-3E3AAF527ED7}"/>
              </a:ext>
            </a:extLst>
          </p:cNvPr>
          <p:cNvSpPr/>
          <p:nvPr/>
        </p:nvSpPr>
        <p:spPr>
          <a:xfrm>
            <a:off x="5007583" y="2549115"/>
            <a:ext cx="5377675" cy="1767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System </a:t>
            </a:r>
          </a:p>
          <a:p>
            <a:pPr algn="ctr">
              <a:lnSpc>
                <a:spcPct val="130000"/>
              </a:lnSpc>
            </a:pPr>
            <a:r>
              <a:rPr lang="en-US" altLang="zh-CN" sz="4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Design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71EDE7F-CB8E-402A-9F4B-C73AB1312F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68" y="2181541"/>
            <a:ext cx="2827823" cy="17535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CCF5A5D-286F-46E7-AA49-F84DF24C7C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364" y="4657212"/>
            <a:ext cx="2827823" cy="1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90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>
            <a:extLst>
              <a:ext uri="{FF2B5EF4-FFF2-40B4-BE49-F238E27FC236}">
                <a16:creationId xmlns:a16="http://schemas.microsoft.com/office/drawing/2014/main" id="{13107502-0BA8-4208-9172-369A2B015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253" y="463830"/>
            <a:ext cx="3569493" cy="453457"/>
          </a:xfr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  <a:cs typeface="+mn-cs"/>
              </a:rPr>
              <a:t>System Design</a:t>
            </a:r>
            <a:endParaRPr lang="zh-CN" altLang="en-US" sz="2000" b="1" spc="300" dirty="0">
              <a:gradFill>
                <a:gsLst>
                  <a:gs pos="64000">
                    <a:prstClr val="white"/>
                  </a:gs>
                  <a:gs pos="68000">
                    <a:schemeClr val="accent3"/>
                  </a:gs>
                  <a:gs pos="33000">
                    <a:srgbClr val="FFFFFF"/>
                  </a:gs>
                  <a:gs pos="50000">
                    <a:srgbClr val="FFFFFF"/>
                  </a:gs>
                  <a:gs pos="39000">
                    <a:schemeClr val="accent3"/>
                  </a:gs>
                  <a:gs pos="81000">
                    <a:srgbClr val="FFFFFF"/>
                  </a:gs>
                </a:gsLst>
                <a:lin ang="2700000" scaled="1"/>
              </a:gradFill>
              <a:latin typeface="+mj-ea"/>
              <a:ea typeface="+mj-ea"/>
              <a:cs typeface="+mn-cs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E789465-B6F2-4DC5-94E0-93D0DD24AA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rgbClr val="0293F2">
                <a:shade val="45000"/>
                <a:satMod val="135000"/>
              </a:srgbClr>
              <a:prstClr val="white"/>
            </a:duotone>
          </a:blip>
          <a:srcRect t="49798"/>
          <a:stretch/>
        </p:blipFill>
        <p:spPr>
          <a:xfrm>
            <a:off x="3204390" y="1217689"/>
            <a:ext cx="5642812" cy="575207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15252AAD-4259-46E5-945C-F718DC02C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914" y="4258060"/>
            <a:ext cx="11306173" cy="921775"/>
          </a:xfrm>
          <a:prstGeom prst="rect">
            <a:avLst/>
          </a:prstGeom>
        </p:spPr>
      </p:pic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8BE033B-5036-4147-83E7-8B2AD5CC2604}"/>
              </a:ext>
            </a:extLst>
          </p:cNvPr>
          <p:cNvCxnSpPr>
            <a:cxnSpLocks/>
          </p:cNvCxnSpPr>
          <p:nvPr/>
        </p:nvCxnSpPr>
        <p:spPr>
          <a:xfrm>
            <a:off x="6052123" y="1795615"/>
            <a:ext cx="0" cy="2462445"/>
          </a:xfrm>
          <a:prstGeom prst="line">
            <a:avLst/>
          </a:prstGeom>
          <a:noFill/>
          <a:ln w="6350" cap="rnd" cmpd="sng" algn="ctr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prstDash val="lgDash"/>
            <a:round/>
            <a:headEnd type="none" w="sm" len="sm"/>
            <a:tailEnd type="oval"/>
          </a:ln>
          <a:effectLst/>
        </p:spPr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50A723D-E78E-43E2-AAAA-E193C56C530D}"/>
              </a:ext>
            </a:extLst>
          </p:cNvPr>
          <p:cNvGrpSpPr/>
          <p:nvPr/>
        </p:nvGrpSpPr>
        <p:grpSpPr>
          <a:xfrm>
            <a:off x="857816" y="5679226"/>
            <a:ext cx="10041394" cy="143122"/>
            <a:chOff x="1107893" y="2005379"/>
            <a:chExt cx="10041394" cy="143122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FEAC435-AC54-41DE-A18B-50AA66709C17}"/>
                </a:ext>
              </a:extLst>
            </p:cNvPr>
            <p:cNvGrpSpPr/>
            <p:nvPr/>
          </p:nvGrpSpPr>
          <p:grpSpPr>
            <a:xfrm>
              <a:off x="9617673" y="2005379"/>
              <a:ext cx="1531614" cy="143122"/>
              <a:chOff x="14648427" y="1642635"/>
              <a:chExt cx="3063227" cy="286244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ED3909C-437D-4BA2-9E12-2DEB4924A760}"/>
                  </a:ext>
                </a:extLst>
              </p:cNvPr>
              <p:cNvSpPr/>
              <p:nvPr/>
            </p:nvSpPr>
            <p:spPr>
              <a:xfrm flipH="1" flipV="1">
                <a:off x="14648427" y="1642635"/>
                <a:ext cx="172117" cy="28624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俊黑简体_中"/>
                  <a:ea typeface="微软雅黑 Light"/>
                  <a:cs typeface="+mn-cs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6810703-2B2D-4D86-880D-91D2EC2CE267}"/>
                  </a:ext>
                </a:extLst>
              </p:cNvPr>
              <p:cNvSpPr/>
              <p:nvPr/>
            </p:nvSpPr>
            <p:spPr>
              <a:xfrm flipH="1" flipV="1">
                <a:off x="14949633" y="1642635"/>
                <a:ext cx="172117" cy="286244"/>
              </a:xfrm>
              <a:prstGeom prst="rect">
                <a:avLst/>
              </a:prstGeom>
              <a:solidFill>
                <a:sysClr val="window" lastClr="FFFFFF">
                  <a:alpha val="60000"/>
                </a:sys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俊黑简体_中"/>
                  <a:ea typeface="微软雅黑 Light"/>
                  <a:cs typeface="+mn-cs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848F0FAE-C492-47B6-9558-EB288C5803F0}"/>
                  </a:ext>
                </a:extLst>
              </p:cNvPr>
              <p:cNvSpPr/>
              <p:nvPr/>
            </p:nvSpPr>
            <p:spPr>
              <a:xfrm flipH="1" flipV="1">
                <a:off x="15250839" y="1642635"/>
                <a:ext cx="172117" cy="286244"/>
              </a:xfrm>
              <a:prstGeom prst="rect">
                <a:avLst/>
              </a:prstGeom>
              <a:solidFill>
                <a:sysClr val="window" lastClr="FFFFFF">
                  <a:alpha val="40000"/>
                </a:sys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俊黑简体_中"/>
                  <a:ea typeface="微软雅黑 Light"/>
                  <a:cs typeface="+mn-cs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D9F85E8-AA3A-4B68-9A54-FA2CC64C21B3}"/>
                  </a:ext>
                </a:extLst>
              </p:cNvPr>
              <p:cNvSpPr/>
              <p:nvPr/>
            </p:nvSpPr>
            <p:spPr>
              <a:xfrm flipH="1" flipV="1">
                <a:off x="15552045" y="1642635"/>
                <a:ext cx="172117" cy="286244"/>
              </a:xfrm>
              <a:prstGeom prst="rect">
                <a:avLst/>
              </a:prstGeom>
              <a:solidFill>
                <a:sysClr val="window" lastClr="FFFFFF">
                  <a:alpha val="40000"/>
                </a:sys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俊黑简体_中"/>
                  <a:ea typeface="微软雅黑 Light"/>
                  <a:cs typeface="+mn-cs"/>
                </a:endParaRP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14129747-BC0D-47A1-9805-5CDBB52E5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94661" y="1785757"/>
                <a:ext cx="1816993" cy="0"/>
              </a:xfrm>
              <a:prstGeom prst="line">
                <a:avLst/>
              </a:prstGeom>
              <a:noFill/>
              <a:ln w="12700" cap="flat" cmpd="sng" algn="ctr">
                <a:gradFill flip="none" rotWithShape="1">
                  <a:gsLst>
                    <a:gs pos="0">
                      <a:sysClr val="window" lastClr="FFFFFF">
                        <a:alpha val="0"/>
                      </a:sysClr>
                    </a:gs>
                    <a:gs pos="100000">
                      <a:sysClr val="window" lastClr="FFFFFF">
                        <a:alpha val="40000"/>
                      </a:sys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ffectLst/>
            </p:spPr>
          </p:cxn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9AC3C929-EA10-4C0B-9AA8-AD922BAD13FB}"/>
                </a:ext>
              </a:extLst>
            </p:cNvPr>
            <p:cNvGrpSpPr/>
            <p:nvPr/>
          </p:nvGrpSpPr>
          <p:grpSpPr>
            <a:xfrm flipH="1">
              <a:off x="1107893" y="2005379"/>
              <a:ext cx="1531614" cy="143122"/>
              <a:chOff x="14648427" y="1642635"/>
              <a:chExt cx="3063227" cy="286244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A40D6834-1ED1-48AE-872A-357AD594A0AD}"/>
                  </a:ext>
                </a:extLst>
              </p:cNvPr>
              <p:cNvSpPr/>
              <p:nvPr/>
            </p:nvSpPr>
            <p:spPr>
              <a:xfrm flipH="1" flipV="1">
                <a:off x="14648427" y="1642635"/>
                <a:ext cx="172117" cy="28624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俊黑简体_中"/>
                  <a:ea typeface="微软雅黑 Light"/>
                  <a:cs typeface="+mn-cs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C0C50443-D388-4EFC-A422-1D89997DBC6C}"/>
                  </a:ext>
                </a:extLst>
              </p:cNvPr>
              <p:cNvSpPr/>
              <p:nvPr/>
            </p:nvSpPr>
            <p:spPr>
              <a:xfrm flipH="1" flipV="1">
                <a:off x="14949633" y="1642635"/>
                <a:ext cx="172117" cy="286244"/>
              </a:xfrm>
              <a:prstGeom prst="rect">
                <a:avLst/>
              </a:prstGeom>
              <a:solidFill>
                <a:sysClr val="window" lastClr="FFFFFF">
                  <a:alpha val="60000"/>
                </a:sys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俊黑简体_中"/>
                  <a:ea typeface="微软雅黑 Light"/>
                  <a:cs typeface="+mn-cs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66975C38-2B23-4D35-8B50-C4FB3FC522AD}"/>
                  </a:ext>
                </a:extLst>
              </p:cNvPr>
              <p:cNvSpPr/>
              <p:nvPr/>
            </p:nvSpPr>
            <p:spPr>
              <a:xfrm flipH="1" flipV="1">
                <a:off x="15250839" y="1642635"/>
                <a:ext cx="172117" cy="286244"/>
              </a:xfrm>
              <a:prstGeom prst="rect">
                <a:avLst/>
              </a:prstGeom>
              <a:solidFill>
                <a:sysClr val="window" lastClr="FFFFFF">
                  <a:alpha val="40000"/>
                </a:sys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俊黑简体_中"/>
                  <a:ea typeface="微软雅黑 Light"/>
                  <a:cs typeface="+mn-cs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336A0274-43BD-4B65-8B16-9BE10B51DE79}"/>
                  </a:ext>
                </a:extLst>
              </p:cNvPr>
              <p:cNvSpPr/>
              <p:nvPr/>
            </p:nvSpPr>
            <p:spPr>
              <a:xfrm flipH="1" flipV="1">
                <a:off x="15552045" y="1642635"/>
                <a:ext cx="172117" cy="286244"/>
              </a:xfrm>
              <a:prstGeom prst="rect">
                <a:avLst/>
              </a:prstGeom>
              <a:solidFill>
                <a:sysClr val="window" lastClr="FFFFFF">
                  <a:alpha val="40000"/>
                </a:sys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俊黑简体_中"/>
                  <a:ea typeface="微软雅黑 Light"/>
                  <a:cs typeface="+mn-cs"/>
                </a:endParaRPr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0C4CB600-78CB-40DB-8E6A-98FA63059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94661" y="1785757"/>
                <a:ext cx="1816993" cy="0"/>
              </a:xfrm>
              <a:prstGeom prst="line">
                <a:avLst/>
              </a:prstGeom>
              <a:noFill/>
              <a:ln w="12700" cap="flat" cmpd="sng" algn="ctr">
                <a:gradFill flip="none" rotWithShape="1">
                  <a:gsLst>
                    <a:gs pos="0">
                      <a:sysClr val="window" lastClr="FFFFFF">
                        <a:alpha val="0"/>
                      </a:sysClr>
                    </a:gs>
                    <a:gs pos="100000">
                      <a:sysClr val="window" lastClr="FFFFFF">
                        <a:alpha val="40000"/>
                      </a:sys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ffectLst/>
            </p:spPr>
          </p:cxn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23691C72-57C2-4F8C-B859-754D0CA0A898}"/>
              </a:ext>
            </a:extLst>
          </p:cNvPr>
          <p:cNvSpPr/>
          <p:nvPr/>
        </p:nvSpPr>
        <p:spPr>
          <a:xfrm>
            <a:off x="1318580" y="1925611"/>
            <a:ext cx="3942077" cy="2277907"/>
          </a:xfrm>
          <a:custGeom>
            <a:avLst/>
            <a:gdLst>
              <a:gd name="connsiteX0" fmla="*/ 240502 w 8483600"/>
              <a:gd name="connsiteY0" fmla="*/ 0 h 4902200"/>
              <a:gd name="connsiteX1" fmla="*/ 3708375 w 8483600"/>
              <a:gd name="connsiteY1" fmla="*/ 0 h 4902200"/>
              <a:gd name="connsiteX2" fmla="*/ 3759729 w 8483600"/>
              <a:gd name="connsiteY2" fmla="*/ 56516 h 4902200"/>
              <a:gd name="connsiteX3" fmla="*/ 4723873 w 8483600"/>
              <a:gd name="connsiteY3" fmla="*/ 56516 h 4902200"/>
              <a:gd name="connsiteX4" fmla="*/ 4775228 w 8483600"/>
              <a:gd name="connsiteY4" fmla="*/ 0 h 4902200"/>
              <a:gd name="connsiteX5" fmla="*/ 8243098 w 8483600"/>
              <a:gd name="connsiteY5" fmla="*/ 0 h 4902200"/>
              <a:gd name="connsiteX6" fmla="*/ 8483600 w 8483600"/>
              <a:gd name="connsiteY6" fmla="*/ 240502 h 4902200"/>
              <a:gd name="connsiteX7" fmla="*/ 8483600 w 8483600"/>
              <a:gd name="connsiteY7" fmla="*/ 2864087 h 4902200"/>
              <a:gd name="connsiteX8" fmla="*/ 8370316 w 8483600"/>
              <a:gd name="connsiteY8" fmla="*/ 2890519 h 4902200"/>
              <a:gd name="connsiteX9" fmla="*/ 8370316 w 8483600"/>
              <a:gd name="connsiteY9" fmla="*/ 3660141 h 4902200"/>
              <a:gd name="connsiteX10" fmla="*/ 8483600 w 8483600"/>
              <a:gd name="connsiteY10" fmla="*/ 3686574 h 4902200"/>
              <a:gd name="connsiteX11" fmla="*/ 8483600 w 8483600"/>
              <a:gd name="connsiteY11" fmla="*/ 4902200 h 4902200"/>
              <a:gd name="connsiteX12" fmla="*/ 5032306 w 8483600"/>
              <a:gd name="connsiteY12" fmla="*/ 4902200 h 4902200"/>
              <a:gd name="connsiteX13" fmla="*/ 4789076 w 8483600"/>
              <a:gd name="connsiteY13" fmla="*/ 4658970 h 4902200"/>
              <a:gd name="connsiteX14" fmla="*/ 3694527 w 8483600"/>
              <a:gd name="connsiteY14" fmla="*/ 4658970 h 4902200"/>
              <a:gd name="connsiteX15" fmla="*/ 3451297 w 8483600"/>
              <a:gd name="connsiteY15" fmla="*/ 4902200 h 4902200"/>
              <a:gd name="connsiteX16" fmla="*/ 0 w 8483600"/>
              <a:gd name="connsiteY16" fmla="*/ 4902200 h 4902200"/>
              <a:gd name="connsiteX17" fmla="*/ 0 w 8483600"/>
              <a:gd name="connsiteY17" fmla="*/ 2147334 h 4902200"/>
              <a:gd name="connsiteX18" fmla="*/ 113284 w 8483600"/>
              <a:gd name="connsiteY18" fmla="*/ 2120901 h 4902200"/>
              <a:gd name="connsiteX19" fmla="*/ 113284 w 8483600"/>
              <a:gd name="connsiteY19" fmla="*/ 1351279 h 4902200"/>
              <a:gd name="connsiteX20" fmla="*/ 0 w 8483600"/>
              <a:gd name="connsiteY20" fmla="*/ 1324847 h 4902200"/>
              <a:gd name="connsiteX21" fmla="*/ 0 w 8483600"/>
              <a:gd name="connsiteY21" fmla="*/ 240502 h 49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483600" h="4902200">
                <a:moveTo>
                  <a:pt x="240502" y="0"/>
                </a:moveTo>
                <a:lnTo>
                  <a:pt x="3708375" y="0"/>
                </a:lnTo>
                <a:lnTo>
                  <a:pt x="3759729" y="56516"/>
                </a:lnTo>
                <a:lnTo>
                  <a:pt x="4723873" y="56516"/>
                </a:lnTo>
                <a:lnTo>
                  <a:pt x="4775228" y="0"/>
                </a:lnTo>
                <a:lnTo>
                  <a:pt x="8243098" y="0"/>
                </a:lnTo>
                <a:lnTo>
                  <a:pt x="8483600" y="240502"/>
                </a:lnTo>
                <a:lnTo>
                  <a:pt x="8483600" y="2864087"/>
                </a:lnTo>
                <a:lnTo>
                  <a:pt x="8370316" y="2890519"/>
                </a:lnTo>
                <a:lnTo>
                  <a:pt x="8370316" y="3660141"/>
                </a:lnTo>
                <a:lnTo>
                  <a:pt x="8483600" y="3686574"/>
                </a:lnTo>
                <a:lnTo>
                  <a:pt x="8483600" y="4902200"/>
                </a:lnTo>
                <a:lnTo>
                  <a:pt x="5032306" y="4902200"/>
                </a:lnTo>
                <a:lnTo>
                  <a:pt x="4789076" y="4658970"/>
                </a:lnTo>
                <a:lnTo>
                  <a:pt x="3694527" y="4658970"/>
                </a:lnTo>
                <a:lnTo>
                  <a:pt x="3451297" y="4902200"/>
                </a:lnTo>
                <a:lnTo>
                  <a:pt x="0" y="4902200"/>
                </a:lnTo>
                <a:lnTo>
                  <a:pt x="0" y="2147334"/>
                </a:lnTo>
                <a:lnTo>
                  <a:pt x="113284" y="2120901"/>
                </a:lnTo>
                <a:lnTo>
                  <a:pt x="113284" y="1351279"/>
                </a:lnTo>
                <a:lnTo>
                  <a:pt x="0" y="1324847"/>
                </a:lnTo>
                <a:lnTo>
                  <a:pt x="0" y="24050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86000"/>
                </a:schemeClr>
              </a:gs>
              <a:gs pos="48000">
                <a:schemeClr val="accent2">
                  <a:alpha val="18000"/>
                </a:schemeClr>
              </a:gs>
              <a:gs pos="100000">
                <a:schemeClr val="accent2"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6F7CC7E-21F5-4A49-A08E-8AE5E4D24CE7}"/>
              </a:ext>
            </a:extLst>
          </p:cNvPr>
          <p:cNvSpPr txBox="1"/>
          <p:nvPr/>
        </p:nvSpPr>
        <p:spPr>
          <a:xfrm>
            <a:off x="2641204" y="2146327"/>
            <a:ext cx="1296830" cy="4301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4000">
                      <a:prstClr val="white"/>
                    </a:gs>
                    <a:gs pos="68000">
                      <a:srgbClr val="B7D9FF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rgbClr val="B7D9FF"/>
                    </a:gs>
                    <a:gs pos="81000">
                      <a:srgbClr val="FFFFFF"/>
                    </a:gs>
                  </a:gsLst>
                  <a:lin ang="2700000" scaled="1"/>
                </a:gradFill>
                <a:effectLst>
                  <a:outerShdw blurRad="50800" dist="38100" dir="2700000" algn="tl" rotWithShape="0">
                    <a:srgbClr val="0E1152"/>
                  </a:outerShdw>
                </a:effectLst>
                <a:uLnTx/>
                <a:uFillTx/>
                <a:latin typeface="Arial"/>
                <a:ea typeface="微软雅黑"/>
                <a:cs typeface="+mn-cs"/>
              </a:rPr>
              <a:t>Function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4000">
                    <a:prstClr val="white"/>
                  </a:gs>
                  <a:gs pos="68000">
                    <a:srgbClr val="B7D9FF"/>
                  </a:gs>
                  <a:gs pos="33000">
                    <a:srgbClr val="FFFFFF"/>
                  </a:gs>
                  <a:gs pos="50000">
                    <a:srgbClr val="FFFFFF"/>
                  </a:gs>
                  <a:gs pos="39000">
                    <a:srgbClr val="B7D9FF"/>
                  </a:gs>
                  <a:gs pos="81000">
                    <a:srgbClr val="FFFFFF"/>
                  </a:gs>
                </a:gsLst>
                <a:lin ang="2700000" scaled="1"/>
              </a:gradFill>
              <a:effectLst>
                <a:outerShdw blurRad="50800" dist="38100" dir="2700000" algn="tl" rotWithShape="0">
                  <a:srgbClr val="0E1152"/>
                </a:outerShdw>
              </a:effectLst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71EEF4B-8726-4195-8B93-904A370FE75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364656" y="2576445"/>
            <a:ext cx="3994914" cy="1403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Input module (input bill and tip percentage)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Calculation module (tip = bill × percent / 100, total = bill + tip)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Output module (display tip and total amount)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00068698-ABAE-47EE-BCE0-435506DD5AA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149577" y="3256753"/>
            <a:ext cx="3505609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7D67F4-31C7-7314-9784-62A9C5314C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3846" y1="43077" x2="53846" y2="43077"/>
                        <a14:foregroundMark x1="60385" y1="48462" x2="60385" y2="484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5767" y="1274037"/>
            <a:ext cx="3505601" cy="3505601"/>
          </a:xfrm>
          <a:prstGeom prst="rect">
            <a:avLst/>
          </a:prstGeom>
        </p:spPr>
      </p:pic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2B4F0EA5-9380-B13B-D2DB-600FAD340E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6626815"/>
              </p:ext>
            </p:extLst>
          </p:nvPr>
        </p:nvGraphicFramePr>
        <p:xfrm>
          <a:off x="2474679" y="5490914"/>
          <a:ext cx="6815202" cy="550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621072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A35688C-A93E-4EE9-9EFD-6D5C1786336F}"/>
              </a:ext>
            </a:extLst>
          </p:cNvPr>
          <p:cNvGrpSpPr/>
          <p:nvPr/>
        </p:nvGrpSpPr>
        <p:grpSpPr>
          <a:xfrm>
            <a:off x="395533" y="390278"/>
            <a:ext cx="207236" cy="6077445"/>
            <a:chOff x="3909697" y="668337"/>
            <a:chExt cx="66675" cy="5419725"/>
          </a:xfrm>
          <a:solidFill>
            <a:sysClr val="window" lastClr="FFFFFF">
              <a:alpha val="30000"/>
            </a:sysClr>
          </a:solidFill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B147393-9571-42FE-80F5-2423AFFB95C4}"/>
                </a:ext>
              </a:extLst>
            </p:cNvPr>
            <p:cNvSpPr/>
            <p:nvPr/>
          </p:nvSpPr>
          <p:spPr>
            <a:xfrm>
              <a:off x="3936653" y="728345"/>
              <a:ext cx="19050" cy="5295900"/>
            </a:xfrm>
            <a:custGeom>
              <a:avLst/>
              <a:gdLst>
                <a:gd name="connsiteX0" fmla="*/ 21622 w 19050"/>
                <a:gd name="connsiteY0" fmla="*/ 5301520 h 5295900"/>
                <a:gd name="connsiteX1" fmla="*/ 0 w 19050"/>
                <a:gd name="connsiteY1" fmla="*/ 5301520 h 5295900"/>
                <a:gd name="connsiteX2" fmla="*/ 0 w 19050"/>
                <a:gd name="connsiteY2" fmla="*/ 5291995 h 5295900"/>
                <a:gd name="connsiteX3" fmla="*/ 21622 w 19050"/>
                <a:gd name="connsiteY3" fmla="*/ 5291995 h 5295900"/>
                <a:gd name="connsiteX4" fmla="*/ 21622 w 19050"/>
                <a:gd name="connsiteY4" fmla="*/ 5301520 h 5295900"/>
                <a:gd name="connsiteX5" fmla="*/ 21622 w 19050"/>
                <a:gd name="connsiteY5" fmla="*/ 5247608 h 5295900"/>
                <a:gd name="connsiteX6" fmla="*/ 0 w 19050"/>
                <a:gd name="connsiteY6" fmla="*/ 5247608 h 5295900"/>
                <a:gd name="connsiteX7" fmla="*/ 0 w 19050"/>
                <a:gd name="connsiteY7" fmla="*/ 5238083 h 5295900"/>
                <a:gd name="connsiteX8" fmla="*/ 21622 w 19050"/>
                <a:gd name="connsiteY8" fmla="*/ 5238083 h 5295900"/>
                <a:gd name="connsiteX9" fmla="*/ 21622 w 19050"/>
                <a:gd name="connsiteY9" fmla="*/ 5247608 h 5295900"/>
                <a:gd name="connsiteX10" fmla="*/ 21622 w 19050"/>
                <a:gd name="connsiteY10" fmla="*/ 5193602 h 5295900"/>
                <a:gd name="connsiteX11" fmla="*/ 0 w 19050"/>
                <a:gd name="connsiteY11" fmla="*/ 5193602 h 5295900"/>
                <a:gd name="connsiteX12" fmla="*/ 0 w 19050"/>
                <a:gd name="connsiteY12" fmla="*/ 5184077 h 5295900"/>
                <a:gd name="connsiteX13" fmla="*/ 21622 w 19050"/>
                <a:gd name="connsiteY13" fmla="*/ 5184077 h 5295900"/>
                <a:gd name="connsiteX14" fmla="*/ 21622 w 19050"/>
                <a:gd name="connsiteY14" fmla="*/ 5193602 h 5295900"/>
                <a:gd name="connsiteX15" fmla="*/ 21622 w 19050"/>
                <a:gd name="connsiteY15" fmla="*/ 5139595 h 5295900"/>
                <a:gd name="connsiteX16" fmla="*/ 0 w 19050"/>
                <a:gd name="connsiteY16" fmla="*/ 5139595 h 5295900"/>
                <a:gd name="connsiteX17" fmla="*/ 0 w 19050"/>
                <a:gd name="connsiteY17" fmla="*/ 5130070 h 5295900"/>
                <a:gd name="connsiteX18" fmla="*/ 21622 w 19050"/>
                <a:gd name="connsiteY18" fmla="*/ 5130070 h 5295900"/>
                <a:gd name="connsiteX19" fmla="*/ 21622 w 19050"/>
                <a:gd name="connsiteY19" fmla="*/ 5139595 h 5295900"/>
                <a:gd name="connsiteX20" fmla="*/ 21622 w 19050"/>
                <a:gd name="connsiteY20" fmla="*/ 5031581 h 5295900"/>
                <a:gd name="connsiteX21" fmla="*/ 0 w 19050"/>
                <a:gd name="connsiteY21" fmla="*/ 5031581 h 5295900"/>
                <a:gd name="connsiteX22" fmla="*/ 0 w 19050"/>
                <a:gd name="connsiteY22" fmla="*/ 5022056 h 5295900"/>
                <a:gd name="connsiteX23" fmla="*/ 21622 w 19050"/>
                <a:gd name="connsiteY23" fmla="*/ 5022056 h 5295900"/>
                <a:gd name="connsiteX24" fmla="*/ 21622 w 19050"/>
                <a:gd name="connsiteY24" fmla="*/ 5031581 h 5295900"/>
                <a:gd name="connsiteX25" fmla="*/ 21622 w 19050"/>
                <a:gd name="connsiteY25" fmla="*/ 4977575 h 5295900"/>
                <a:gd name="connsiteX26" fmla="*/ 0 w 19050"/>
                <a:gd name="connsiteY26" fmla="*/ 4977575 h 5295900"/>
                <a:gd name="connsiteX27" fmla="*/ 0 w 19050"/>
                <a:gd name="connsiteY27" fmla="*/ 4968050 h 5295900"/>
                <a:gd name="connsiteX28" fmla="*/ 21622 w 19050"/>
                <a:gd name="connsiteY28" fmla="*/ 4968050 h 5295900"/>
                <a:gd name="connsiteX29" fmla="*/ 21622 w 19050"/>
                <a:gd name="connsiteY29" fmla="*/ 4977575 h 5295900"/>
                <a:gd name="connsiteX30" fmla="*/ 21622 w 19050"/>
                <a:gd name="connsiteY30" fmla="*/ 4923568 h 5295900"/>
                <a:gd name="connsiteX31" fmla="*/ 0 w 19050"/>
                <a:gd name="connsiteY31" fmla="*/ 4923568 h 5295900"/>
                <a:gd name="connsiteX32" fmla="*/ 0 w 19050"/>
                <a:gd name="connsiteY32" fmla="*/ 4914043 h 5295900"/>
                <a:gd name="connsiteX33" fmla="*/ 21622 w 19050"/>
                <a:gd name="connsiteY33" fmla="*/ 4914043 h 5295900"/>
                <a:gd name="connsiteX34" fmla="*/ 21622 w 19050"/>
                <a:gd name="connsiteY34" fmla="*/ 4923568 h 5295900"/>
                <a:gd name="connsiteX35" fmla="*/ 21622 w 19050"/>
                <a:gd name="connsiteY35" fmla="*/ 4869561 h 5295900"/>
                <a:gd name="connsiteX36" fmla="*/ 0 w 19050"/>
                <a:gd name="connsiteY36" fmla="*/ 4869561 h 5295900"/>
                <a:gd name="connsiteX37" fmla="*/ 0 w 19050"/>
                <a:gd name="connsiteY37" fmla="*/ 4860036 h 5295900"/>
                <a:gd name="connsiteX38" fmla="*/ 21622 w 19050"/>
                <a:gd name="connsiteY38" fmla="*/ 4860036 h 5295900"/>
                <a:gd name="connsiteX39" fmla="*/ 21622 w 19050"/>
                <a:gd name="connsiteY39" fmla="*/ 4869561 h 5295900"/>
                <a:gd name="connsiteX40" fmla="*/ 21622 w 19050"/>
                <a:gd name="connsiteY40" fmla="*/ 4761548 h 5295900"/>
                <a:gd name="connsiteX41" fmla="*/ 0 w 19050"/>
                <a:gd name="connsiteY41" fmla="*/ 4761548 h 5295900"/>
                <a:gd name="connsiteX42" fmla="*/ 0 w 19050"/>
                <a:gd name="connsiteY42" fmla="*/ 4752023 h 5295900"/>
                <a:gd name="connsiteX43" fmla="*/ 21622 w 19050"/>
                <a:gd name="connsiteY43" fmla="*/ 4752023 h 5295900"/>
                <a:gd name="connsiteX44" fmla="*/ 21622 w 19050"/>
                <a:gd name="connsiteY44" fmla="*/ 4761548 h 5295900"/>
                <a:gd name="connsiteX45" fmla="*/ 21622 w 19050"/>
                <a:gd name="connsiteY45" fmla="*/ 4707541 h 5295900"/>
                <a:gd name="connsiteX46" fmla="*/ 0 w 19050"/>
                <a:gd name="connsiteY46" fmla="*/ 4707541 h 5295900"/>
                <a:gd name="connsiteX47" fmla="*/ 0 w 19050"/>
                <a:gd name="connsiteY47" fmla="*/ 4698016 h 5295900"/>
                <a:gd name="connsiteX48" fmla="*/ 21622 w 19050"/>
                <a:gd name="connsiteY48" fmla="*/ 4698016 h 5295900"/>
                <a:gd name="connsiteX49" fmla="*/ 21622 w 19050"/>
                <a:gd name="connsiteY49" fmla="*/ 4707541 h 5295900"/>
                <a:gd name="connsiteX50" fmla="*/ 21622 w 19050"/>
                <a:gd name="connsiteY50" fmla="*/ 4653534 h 5295900"/>
                <a:gd name="connsiteX51" fmla="*/ 0 w 19050"/>
                <a:gd name="connsiteY51" fmla="*/ 4653534 h 5295900"/>
                <a:gd name="connsiteX52" fmla="*/ 0 w 19050"/>
                <a:gd name="connsiteY52" fmla="*/ 4644009 h 5295900"/>
                <a:gd name="connsiteX53" fmla="*/ 21622 w 19050"/>
                <a:gd name="connsiteY53" fmla="*/ 4644009 h 5295900"/>
                <a:gd name="connsiteX54" fmla="*/ 21622 w 19050"/>
                <a:gd name="connsiteY54" fmla="*/ 4653534 h 5295900"/>
                <a:gd name="connsiteX55" fmla="*/ 21622 w 19050"/>
                <a:gd name="connsiteY55" fmla="*/ 4599528 h 5295900"/>
                <a:gd name="connsiteX56" fmla="*/ 0 w 19050"/>
                <a:gd name="connsiteY56" fmla="*/ 4599528 h 5295900"/>
                <a:gd name="connsiteX57" fmla="*/ 0 w 19050"/>
                <a:gd name="connsiteY57" fmla="*/ 4590003 h 5295900"/>
                <a:gd name="connsiteX58" fmla="*/ 21622 w 19050"/>
                <a:gd name="connsiteY58" fmla="*/ 4590003 h 5295900"/>
                <a:gd name="connsiteX59" fmla="*/ 21622 w 19050"/>
                <a:gd name="connsiteY59" fmla="*/ 4599528 h 5295900"/>
                <a:gd name="connsiteX60" fmla="*/ 21622 w 19050"/>
                <a:gd name="connsiteY60" fmla="*/ 4491609 h 5295900"/>
                <a:gd name="connsiteX61" fmla="*/ 0 w 19050"/>
                <a:gd name="connsiteY61" fmla="*/ 4491609 h 5295900"/>
                <a:gd name="connsiteX62" fmla="*/ 0 w 19050"/>
                <a:gd name="connsiteY62" fmla="*/ 4482084 h 5295900"/>
                <a:gd name="connsiteX63" fmla="*/ 21622 w 19050"/>
                <a:gd name="connsiteY63" fmla="*/ 4482084 h 5295900"/>
                <a:gd name="connsiteX64" fmla="*/ 21622 w 19050"/>
                <a:gd name="connsiteY64" fmla="*/ 4491609 h 5295900"/>
                <a:gd name="connsiteX65" fmla="*/ 21622 w 19050"/>
                <a:gd name="connsiteY65" fmla="*/ 4437603 h 5295900"/>
                <a:gd name="connsiteX66" fmla="*/ 0 w 19050"/>
                <a:gd name="connsiteY66" fmla="*/ 4437603 h 5295900"/>
                <a:gd name="connsiteX67" fmla="*/ 0 w 19050"/>
                <a:gd name="connsiteY67" fmla="*/ 4428078 h 5295900"/>
                <a:gd name="connsiteX68" fmla="*/ 21622 w 19050"/>
                <a:gd name="connsiteY68" fmla="*/ 4428078 h 5295900"/>
                <a:gd name="connsiteX69" fmla="*/ 21622 w 19050"/>
                <a:gd name="connsiteY69" fmla="*/ 4437603 h 5295900"/>
                <a:gd name="connsiteX70" fmla="*/ 21622 w 19050"/>
                <a:gd name="connsiteY70" fmla="*/ 4383596 h 5295900"/>
                <a:gd name="connsiteX71" fmla="*/ 0 w 19050"/>
                <a:gd name="connsiteY71" fmla="*/ 4383596 h 5295900"/>
                <a:gd name="connsiteX72" fmla="*/ 0 w 19050"/>
                <a:gd name="connsiteY72" fmla="*/ 4374071 h 5295900"/>
                <a:gd name="connsiteX73" fmla="*/ 21622 w 19050"/>
                <a:gd name="connsiteY73" fmla="*/ 4374071 h 5295900"/>
                <a:gd name="connsiteX74" fmla="*/ 21622 w 19050"/>
                <a:gd name="connsiteY74" fmla="*/ 4383596 h 5295900"/>
                <a:gd name="connsiteX75" fmla="*/ 21622 w 19050"/>
                <a:gd name="connsiteY75" fmla="*/ 4329589 h 5295900"/>
                <a:gd name="connsiteX76" fmla="*/ 0 w 19050"/>
                <a:gd name="connsiteY76" fmla="*/ 4329589 h 5295900"/>
                <a:gd name="connsiteX77" fmla="*/ 0 w 19050"/>
                <a:gd name="connsiteY77" fmla="*/ 4320064 h 5295900"/>
                <a:gd name="connsiteX78" fmla="*/ 21622 w 19050"/>
                <a:gd name="connsiteY78" fmla="*/ 4320064 h 5295900"/>
                <a:gd name="connsiteX79" fmla="*/ 21622 w 19050"/>
                <a:gd name="connsiteY79" fmla="*/ 4329589 h 5295900"/>
                <a:gd name="connsiteX80" fmla="*/ 21622 w 19050"/>
                <a:gd name="connsiteY80" fmla="*/ 4221576 h 5295900"/>
                <a:gd name="connsiteX81" fmla="*/ 0 w 19050"/>
                <a:gd name="connsiteY81" fmla="*/ 4221576 h 5295900"/>
                <a:gd name="connsiteX82" fmla="*/ 0 w 19050"/>
                <a:gd name="connsiteY82" fmla="*/ 4212051 h 5295900"/>
                <a:gd name="connsiteX83" fmla="*/ 21622 w 19050"/>
                <a:gd name="connsiteY83" fmla="*/ 4212051 h 5295900"/>
                <a:gd name="connsiteX84" fmla="*/ 21622 w 19050"/>
                <a:gd name="connsiteY84" fmla="*/ 4221576 h 5295900"/>
                <a:gd name="connsiteX85" fmla="*/ 21622 w 19050"/>
                <a:gd name="connsiteY85" fmla="*/ 4167569 h 5295900"/>
                <a:gd name="connsiteX86" fmla="*/ 0 w 19050"/>
                <a:gd name="connsiteY86" fmla="*/ 4167569 h 5295900"/>
                <a:gd name="connsiteX87" fmla="*/ 0 w 19050"/>
                <a:gd name="connsiteY87" fmla="*/ 4158044 h 5295900"/>
                <a:gd name="connsiteX88" fmla="*/ 21622 w 19050"/>
                <a:gd name="connsiteY88" fmla="*/ 4158044 h 5295900"/>
                <a:gd name="connsiteX89" fmla="*/ 21622 w 19050"/>
                <a:gd name="connsiteY89" fmla="*/ 4167569 h 5295900"/>
                <a:gd name="connsiteX90" fmla="*/ 21622 w 19050"/>
                <a:gd name="connsiteY90" fmla="*/ 4113562 h 5295900"/>
                <a:gd name="connsiteX91" fmla="*/ 0 w 19050"/>
                <a:gd name="connsiteY91" fmla="*/ 4113562 h 5295900"/>
                <a:gd name="connsiteX92" fmla="*/ 0 w 19050"/>
                <a:gd name="connsiteY92" fmla="*/ 4104037 h 5295900"/>
                <a:gd name="connsiteX93" fmla="*/ 21622 w 19050"/>
                <a:gd name="connsiteY93" fmla="*/ 4104037 h 5295900"/>
                <a:gd name="connsiteX94" fmla="*/ 21622 w 19050"/>
                <a:gd name="connsiteY94" fmla="*/ 4113562 h 5295900"/>
                <a:gd name="connsiteX95" fmla="*/ 21622 w 19050"/>
                <a:gd name="connsiteY95" fmla="*/ 4059555 h 5295900"/>
                <a:gd name="connsiteX96" fmla="*/ 0 w 19050"/>
                <a:gd name="connsiteY96" fmla="*/ 4059555 h 5295900"/>
                <a:gd name="connsiteX97" fmla="*/ 0 w 19050"/>
                <a:gd name="connsiteY97" fmla="*/ 4050030 h 5295900"/>
                <a:gd name="connsiteX98" fmla="*/ 21622 w 19050"/>
                <a:gd name="connsiteY98" fmla="*/ 4050030 h 5295900"/>
                <a:gd name="connsiteX99" fmla="*/ 21622 w 19050"/>
                <a:gd name="connsiteY99" fmla="*/ 4059555 h 5295900"/>
                <a:gd name="connsiteX100" fmla="*/ 21622 w 19050"/>
                <a:gd name="connsiteY100" fmla="*/ 3951542 h 5295900"/>
                <a:gd name="connsiteX101" fmla="*/ 0 w 19050"/>
                <a:gd name="connsiteY101" fmla="*/ 3951542 h 5295900"/>
                <a:gd name="connsiteX102" fmla="*/ 0 w 19050"/>
                <a:gd name="connsiteY102" fmla="*/ 3942017 h 5295900"/>
                <a:gd name="connsiteX103" fmla="*/ 21622 w 19050"/>
                <a:gd name="connsiteY103" fmla="*/ 3942017 h 5295900"/>
                <a:gd name="connsiteX104" fmla="*/ 21622 w 19050"/>
                <a:gd name="connsiteY104" fmla="*/ 3951542 h 5295900"/>
                <a:gd name="connsiteX105" fmla="*/ 21622 w 19050"/>
                <a:gd name="connsiteY105" fmla="*/ 3897535 h 5295900"/>
                <a:gd name="connsiteX106" fmla="*/ 0 w 19050"/>
                <a:gd name="connsiteY106" fmla="*/ 3897535 h 5295900"/>
                <a:gd name="connsiteX107" fmla="*/ 0 w 19050"/>
                <a:gd name="connsiteY107" fmla="*/ 3888010 h 5295900"/>
                <a:gd name="connsiteX108" fmla="*/ 21622 w 19050"/>
                <a:gd name="connsiteY108" fmla="*/ 3888010 h 5295900"/>
                <a:gd name="connsiteX109" fmla="*/ 21622 w 19050"/>
                <a:gd name="connsiteY109" fmla="*/ 3897535 h 5295900"/>
                <a:gd name="connsiteX110" fmla="*/ 21622 w 19050"/>
                <a:gd name="connsiteY110" fmla="*/ 3843528 h 5295900"/>
                <a:gd name="connsiteX111" fmla="*/ 0 w 19050"/>
                <a:gd name="connsiteY111" fmla="*/ 3843528 h 5295900"/>
                <a:gd name="connsiteX112" fmla="*/ 0 w 19050"/>
                <a:gd name="connsiteY112" fmla="*/ 3834003 h 5295900"/>
                <a:gd name="connsiteX113" fmla="*/ 21622 w 19050"/>
                <a:gd name="connsiteY113" fmla="*/ 3834003 h 5295900"/>
                <a:gd name="connsiteX114" fmla="*/ 21622 w 19050"/>
                <a:gd name="connsiteY114" fmla="*/ 3843528 h 5295900"/>
                <a:gd name="connsiteX115" fmla="*/ 21622 w 19050"/>
                <a:gd name="connsiteY115" fmla="*/ 3789521 h 5295900"/>
                <a:gd name="connsiteX116" fmla="*/ 0 w 19050"/>
                <a:gd name="connsiteY116" fmla="*/ 3789521 h 5295900"/>
                <a:gd name="connsiteX117" fmla="*/ 0 w 19050"/>
                <a:gd name="connsiteY117" fmla="*/ 3779996 h 5295900"/>
                <a:gd name="connsiteX118" fmla="*/ 21622 w 19050"/>
                <a:gd name="connsiteY118" fmla="*/ 3779996 h 5295900"/>
                <a:gd name="connsiteX119" fmla="*/ 21622 w 19050"/>
                <a:gd name="connsiteY119" fmla="*/ 3789521 h 5295900"/>
                <a:gd name="connsiteX120" fmla="*/ 21622 w 19050"/>
                <a:gd name="connsiteY120" fmla="*/ 3681603 h 5295900"/>
                <a:gd name="connsiteX121" fmla="*/ 0 w 19050"/>
                <a:gd name="connsiteY121" fmla="*/ 3681603 h 5295900"/>
                <a:gd name="connsiteX122" fmla="*/ 0 w 19050"/>
                <a:gd name="connsiteY122" fmla="*/ 3672078 h 5295900"/>
                <a:gd name="connsiteX123" fmla="*/ 21622 w 19050"/>
                <a:gd name="connsiteY123" fmla="*/ 3672078 h 5295900"/>
                <a:gd name="connsiteX124" fmla="*/ 21622 w 19050"/>
                <a:gd name="connsiteY124" fmla="*/ 3681603 h 5295900"/>
                <a:gd name="connsiteX125" fmla="*/ 21622 w 19050"/>
                <a:gd name="connsiteY125" fmla="*/ 3627596 h 5295900"/>
                <a:gd name="connsiteX126" fmla="*/ 0 w 19050"/>
                <a:gd name="connsiteY126" fmla="*/ 3627596 h 5295900"/>
                <a:gd name="connsiteX127" fmla="*/ 0 w 19050"/>
                <a:gd name="connsiteY127" fmla="*/ 3618071 h 5295900"/>
                <a:gd name="connsiteX128" fmla="*/ 21622 w 19050"/>
                <a:gd name="connsiteY128" fmla="*/ 3618071 h 5295900"/>
                <a:gd name="connsiteX129" fmla="*/ 21622 w 19050"/>
                <a:gd name="connsiteY129" fmla="*/ 3627596 h 5295900"/>
                <a:gd name="connsiteX130" fmla="*/ 21622 w 19050"/>
                <a:gd name="connsiteY130" fmla="*/ 3573590 h 5295900"/>
                <a:gd name="connsiteX131" fmla="*/ 0 w 19050"/>
                <a:gd name="connsiteY131" fmla="*/ 3573590 h 5295900"/>
                <a:gd name="connsiteX132" fmla="*/ 0 w 19050"/>
                <a:gd name="connsiteY132" fmla="*/ 3564065 h 5295900"/>
                <a:gd name="connsiteX133" fmla="*/ 21622 w 19050"/>
                <a:gd name="connsiteY133" fmla="*/ 3564065 h 5295900"/>
                <a:gd name="connsiteX134" fmla="*/ 21622 w 19050"/>
                <a:gd name="connsiteY134" fmla="*/ 3573590 h 5295900"/>
                <a:gd name="connsiteX135" fmla="*/ 21622 w 19050"/>
                <a:gd name="connsiteY135" fmla="*/ 3519583 h 5295900"/>
                <a:gd name="connsiteX136" fmla="*/ 0 w 19050"/>
                <a:gd name="connsiteY136" fmla="*/ 3519583 h 5295900"/>
                <a:gd name="connsiteX137" fmla="*/ 0 w 19050"/>
                <a:gd name="connsiteY137" fmla="*/ 3510058 h 5295900"/>
                <a:gd name="connsiteX138" fmla="*/ 21622 w 19050"/>
                <a:gd name="connsiteY138" fmla="*/ 3510058 h 5295900"/>
                <a:gd name="connsiteX139" fmla="*/ 21622 w 19050"/>
                <a:gd name="connsiteY139" fmla="*/ 3519583 h 5295900"/>
                <a:gd name="connsiteX140" fmla="*/ 21622 w 19050"/>
                <a:gd name="connsiteY140" fmla="*/ 3411569 h 5295900"/>
                <a:gd name="connsiteX141" fmla="*/ 0 w 19050"/>
                <a:gd name="connsiteY141" fmla="*/ 3411569 h 5295900"/>
                <a:gd name="connsiteX142" fmla="*/ 0 w 19050"/>
                <a:gd name="connsiteY142" fmla="*/ 3402044 h 5295900"/>
                <a:gd name="connsiteX143" fmla="*/ 21622 w 19050"/>
                <a:gd name="connsiteY143" fmla="*/ 3402044 h 5295900"/>
                <a:gd name="connsiteX144" fmla="*/ 21622 w 19050"/>
                <a:gd name="connsiteY144" fmla="*/ 3411569 h 5295900"/>
                <a:gd name="connsiteX145" fmla="*/ 21622 w 19050"/>
                <a:gd name="connsiteY145" fmla="*/ 3357563 h 5295900"/>
                <a:gd name="connsiteX146" fmla="*/ 0 w 19050"/>
                <a:gd name="connsiteY146" fmla="*/ 3357563 h 5295900"/>
                <a:gd name="connsiteX147" fmla="*/ 0 w 19050"/>
                <a:gd name="connsiteY147" fmla="*/ 3348038 h 5295900"/>
                <a:gd name="connsiteX148" fmla="*/ 21622 w 19050"/>
                <a:gd name="connsiteY148" fmla="*/ 3348038 h 5295900"/>
                <a:gd name="connsiteX149" fmla="*/ 21622 w 19050"/>
                <a:gd name="connsiteY149" fmla="*/ 3357563 h 5295900"/>
                <a:gd name="connsiteX150" fmla="*/ 21622 w 19050"/>
                <a:gd name="connsiteY150" fmla="*/ 3303556 h 5295900"/>
                <a:gd name="connsiteX151" fmla="*/ 0 w 19050"/>
                <a:gd name="connsiteY151" fmla="*/ 3303556 h 5295900"/>
                <a:gd name="connsiteX152" fmla="*/ 0 w 19050"/>
                <a:gd name="connsiteY152" fmla="*/ 3294031 h 5295900"/>
                <a:gd name="connsiteX153" fmla="*/ 21622 w 19050"/>
                <a:gd name="connsiteY153" fmla="*/ 3294031 h 5295900"/>
                <a:gd name="connsiteX154" fmla="*/ 21622 w 19050"/>
                <a:gd name="connsiteY154" fmla="*/ 3303556 h 5295900"/>
                <a:gd name="connsiteX155" fmla="*/ 21622 w 19050"/>
                <a:gd name="connsiteY155" fmla="*/ 3249549 h 5295900"/>
                <a:gd name="connsiteX156" fmla="*/ 0 w 19050"/>
                <a:gd name="connsiteY156" fmla="*/ 3249549 h 5295900"/>
                <a:gd name="connsiteX157" fmla="*/ 0 w 19050"/>
                <a:gd name="connsiteY157" fmla="*/ 3240024 h 5295900"/>
                <a:gd name="connsiteX158" fmla="*/ 21622 w 19050"/>
                <a:gd name="connsiteY158" fmla="*/ 3240024 h 5295900"/>
                <a:gd name="connsiteX159" fmla="*/ 21622 w 19050"/>
                <a:gd name="connsiteY159" fmla="*/ 3249549 h 5295900"/>
                <a:gd name="connsiteX160" fmla="*/ 21622 w 19050"/>
                <a:gd name="connsiteY160" fmla="*/ 3141536 h 5295900"/>
                <a:gd name="connsiteX161" fmla="*/ 0 w 19050"/>
                <a:gd name="connsiteY161" fmla="*/ 3141536 h 5295900"/>
                <a:gd name="connsiteX162" fmla="*/ 0 w 19050"/>
                <a:gd name="connsiteY162" fmla="*/ 3132011 h 5295900"/>
                <a:gd name="connsiteX163" fmla="*/ 21622 w 19050"/>
                <a:gd name="connsiteY163" fmla="*/ 3132011 h 5295900"/>
                <a:gd name="connsiteX164" fmla="*/ 21622 w 19050"/>
                <a:gd name="connsiteY164" fmla="*/ 3141536 h 5295900"/>
                <a:gd name="connsiteX165" fmla="*/ 21622 w 19050"/>
                <a:gd name="connsiteY165" fmla="*/ 3087529 h 5295900"/>
                <a:gd name="connsiteX166" fmla="*/ 0 w 19050"/>
                <a:gd name="connsiteY166" fmla="*/ 3087529 h 5295900"/>
                <a:gd name="connsiteX167" fmla="*/ 0 w 19050"/>
                <a:gd name="connsiteY167" fmla="*/ 3078004 h 5295900"/>
                <a:gd name="connsiteX168" fmla="*/ 21622 w 19050"/>
                <a:gd name="connsiteY168" fmla="*/ 3078004 h 5295900"/>
                <a:gd name="connsiteX169" fmla="*/ 21622 w 19050"/>
                <a:gd name="connsiteY169" fmla="*/ 3087529 h 5295900"/>
                <a:gd name="connsiteX170" fmla="*/ 21622 w 19050"/>
                <a:gd name="connsiteY170" fmla="*/ 3033617 h 5295900"/>
                <a:gd name="connsiteX171" fmla="*/ 0 w 19050"/>
                <a:gd name="connsiteY171" fmla="*/ 3033617 h 5295900"/>
                <a:gd name="connsiteX172" fmla="*/ 0 w 19050"/>
                <a:gd name="connsiteY172" fmla="*/ 3024092 h 5295900"/>
                <a:gd name="connsiteX173" fmla="*/ 21622 w 19050"/>
                <a:gd name="connsiteY173" fmla="*/ 3024092 h 5295900"/>
                <a:gd name="connsiteX174" fmla="*/ 21622 w 19050"/>
                <a:gd name="connsiteY174" fmla="*/ 3033617 h 5295900"/>
                <a:gd name="connsiteX175" fmla="*/ 21622 w 19050"/>
                <a:gd name="connsiteY175" fmla="*/ 2979611 h 5295900"/>
                <a:gd name="connsiteX176" fmla="*/ 0 w 19050"/>
                <a:gd name="connsiteY176" fmla="*/ 2979611 h 5295900"/>
                <a:gd name="connsiteX177" fmla="*/ 0 w 19050"/>
                <a:gd name="connsiteY177" fmla="*/ 2970086 h 5295900"/>
                <a:gd name="connsiteX178" fmla="*/ 21622 w 19050"/>
                <a:gd name="connsiteY178" fmla="*/ 2970086 h 5295900"/>
                <a:gd name="connsiteX179" fmla="*/ 21622 w 19050"/>
                <a:gd name="connsiteY179" fmla="*/ 2979611 h 5295900"/>
                <a:gd name="connsiteX180" fmla="*/ 21622 w 19050"/>
                <a:gd name="connsiteY180" fmla="*/ 2871597 h 5295900"/>
                <a:gd name="connsiteX181" fmla="*/ 0 w 19050"/>
                <a:gd name="connsiteY181" fmla="*/ 2871597 h 5295900"/>
                <a:gd name="connsiteX182" fmla="*/ 0 w 19050"/>
                <a:gd name="connsiteY182" fmla="*/ 2862072 h 5295900"/>
                <a:gd name="connsiteX183" fmla="*/ 21622 w 19050"/>
                <a:gd name="connsiteY183" fmla="*/ 2862072 h 5295900"/>
                <a:gd name="connsiteX184" fmla="*/ 21622 w 19050"/>
                <a:gd name="connsiteY184" fmla="*/ 2871597 h 5295900"/>
                <a:gd name="connsiteX185" fmla="*/ 21622 w 19050"/>
                <a:gd name="connsiteY185" fmla="*/ 2817590 h 5295900"/>
                <a:gd name="connsiteX186" fmla="*/ 0 w 19050"/>
                <a:gd name="connsiteY186" fmla="*/ 2817590 h 5295900"/>
                <a:gd name="connsiteX187" fmla="*/ 0 w 19050"/>
                <a:gd name="connsiteY187" fmla="*/ 2808065 h 5295900"/>
                <a:gd name="connsiteX188" fmla="*/ 21622 w 19050"/>
                <a:gd name="connsiteY188" fmla="*/ 2808065 h 5295900"/>
                <a:gd name="connsiteX189" fmla="*/ 21622 w 19050"/>
                <a:gd name="connsiteY189" fmla="*/ 2817590 h 5295900"/>
                <a:gd name="connsiteX190" fmla="*/ 21622 w 19050"/>
                <a:gd name="connsiteY190" fmla="*/ 2763584 h 5295900"/>
                <a:gd name="connsiteX191" fmla="*/ 0 w 19050"/>
                <a:gd name="connsiteY191" fmla="*/ 2763584 h 5295900"/>
                <a:gd name="connsiteX192" fmla="*/ 0 w 19050"/>
                <a:gd name="connsiteY192" fmla="*/ 2754059 h 5295900"/>
                <a:gd name="connsiteX193" fmla="*/ 21622 w 19050"/>
                <a:gd name="connsiteY193" fmla="*/ 2754059 h 5295900"/>
                <a:gd name="connsiteX194" fmla="*/ 21622 w 19050"/>
                <a:gd name="connsiteY194" fmla="*/ 2763584 h 5295900"/>
                <a:gd name="connsiteX195" fmla="*/ 21622 w 19050"/>
                <a:gd name="connsiteY195" fmla="*/ 2709577 h 5295900"/>
                <a:gd name="connsiteX196" fmla="*/ 0 w 19050"/>
                <a:gd name="connsiteY196" fmla="*/ 2709577 h 5295900"/>
                <a:gd name="connsiteX197" fmla="*/ 0 w 19050"/>
                <a:gd name="connsiteY197" fmla="*/ 2700052 h 5295900"/>
                <a:gd name="connsiteX198" fmla="*/ 21622 w 19050"/>
                <a:gd name="connsiteY198" fmla="*/ 2700052 h 5295900"/>
                <a:gd name="connsiteX199" fmla="*/ 21622 w 19050"/>
                <a:gd name="connsiteY199" fmla="*/ 2709577 h 5295900"/>
                <a:gd name="connsiteX200" fmla="*/ 21622 w 19050"/>
                <a:gd name="connsiteY200" fmla="*/ 2601563 h 5295900"/>
                <a:gd name="connsiteX201" fmla="*/ 0 w 19050"/>
                <a:gd name="connsiteY201" fmla="*/ 2601563 h 5295900"/>
                <a:gd name="connsiteX202" fmla="*/ 0 w 19050"/>
                <a:gd name="connsiteY202" fmla="*/ 2592038 h 5295900"/>
                <a:gd name="connsiteX203" fmla="*/ 21622 w 19050"/>
                <a:gd name="connsiteY203" fmla="*/ 2592038 h 5295900"/>
                <a:gd name="connsiteX204" fmla="*/ 21622 w 19050"/>
                <a:gd name="connsiteY204" fmla="*/ 2601563 h 5295900"/>
                <a:gd name="connsiteX205" fmla="*/ 21622 w 19050"/>
                <a:gd name="connsiteY205" fmla="*/ 2547557 h 5295900"/>
                <a:gd name="connsiteX206" fmla="*/ 0 w 19050"/>
                <a:gd name="connsiteY206" fmla="*/ 2547557 h 5295900"/>
                <a:gd name="connsiteX207" fmla="*/ 0 w 19050"/>
                <a:gd name="connsiteY207" fmla="*/ 2538032 h 5295900"/>
                <a:gd name="connsiteX208" fmla="*/ 21622 w 19050"/>
                <a:gd name="connsiteY208" fmla="*/ 2538032 h 5295900"/>
                <a:gd name="connsiteX209" fmla="*/ 21622 w 19050"/>
                <a:gd name="connsiteY209" fmla="*/ 2547557 h 5295900"/>
                <a:gd name="connsiteX210" fmla="*/ 21622 w 19050"/>
                <a:gd name="connsiteY210" fmla="*/ 2493550 h 5295900"/>
                <a:gd name="connsiteX211" fmla="*/ 0 w 19050"/>
                <a:gd name="connsiteY211" fmla="*/ 2493550 h 5295900"/>
                <a:gd name="connsiteX212" fmla="*/ 0 w 19050"/>
                <a:gd name="connsiteY212" fmla="*/ 2484025 h 5295900"/>
                <a:gd name="connsiteX213" fmla="*/ 21622 w 19050"/>
                <a:gd name="connsiteY213" fmla="*/ 2484025 h 5295900"/>
                <a:gd name="connsiteX214" fmla="*/ 21622 w 19050"/>
                <a:gd name="connsiteY214" fmla="*/ 2493550 h 5295900"/>
                <a:gd name="connsiteX215" fmla="*/ 21622 w 19050"/>
                <a:gd name="connsiteY215" fmla="*/ 2439543 h 5295900"/>
                <a:gd name="connsiteX216" fmla="*/ 0 w 19050"/>
                <a:gd name="connsiteY216" fmla="*/ 2439543 h 5295900"/>
                <a:gd name="connsiteX217" fmla="*/ 0 w 19050"/>
                <a:gd name="connsiteY217" fmla="*/ 2430018 h 5295900"/>
                <a:gd name="connsiteX218" fmla="*/ 21622 w 19050"/>
                <a:gd name="connsiteY218" fmla="*/ 2430018 h 5295900"/>
                <a:gd name="connsiteX219" fmla="*/ 21622 w 19050"/>
                <a:gd name="connsiteY219" fmla="*/ 2439543 h 5295900"/>
                <a:gd name="connsiteX220" fmla="*/ 21622 w 19050"/>
                <a:gd name="connsiteY220" fmla="*/ 2331530 h 5295900"/>
                <a:gd name="connsiteX221" fmla="*/ 0 w 19050"/>
                <a:gd name="connsiteY221" fmla="*/ 2331530 h 5295900"/>
                <a:gd name="connsiteX222" fmla="*/ 0 w 19050"/>
                <a:gd name="connsiteY222" fmla="*/ 2322005 h 5295900"/>
                <a:gd name="connsiteX223" fmla="*/ 21622 w 19050"/>
                <a:gd name="connsiteY223" fmla="*/ 2322005 h 5295900"/>
                <a:gd name="connsiteX224" fmla="*/ 21622 w 19050"/>
                <a:gd name="connsiteY224" fmla="*/ 2331530 h 5295900"/>
                <a:gd name="connsiteX225" fmla="*/ 21622 w 19050"/>
                <a:gd name="connsiteY225" fmla="*/ 2277618 h 5295900"/>
                <a:gd name="connsiteX226" fmla="*/ 0 w 19050"/>
                <a:gd name="connsiteY226" fmla="*/ 2277618 h 5295900"/>
                <a:gd name="connsiteX227" fmla="*/ 0 w 19050"/>
                <a:gd name="connsiteY227" fmla="*/ 2268093 h 5295900"/>
                <a:gd name="connsiteX228" fmla="*/ 21622 w 19050"/>
                <a:gd name="connsiteY228" fmla="*/ 2268093 h 5295900"/>
                <a:gd name="connsiteX229" fmla="*/ 21622 w 19050"/>
                <a:gd name="connsiteY229" fmla="*/ 2277618 h 5295900"/>
                <a:gd name="connsiteX230" fmla="*/ 21622 w 19050"/>
                <a:gd name="connsiteY230" fmla="*/ 2223611 h 5295900"/>
                <a:gd name="connsiteX231" fmla="*/ 0 w 19050"/>
                <a:gd name="connsiteY231" fmla="*/ 2223611 h 5295900"/>
                <a:gd name="connsiteX232" fmla="*/ 0 w 19050"/>
                <a:gd name="connsiteY232" fmla="*/ 2214086 h 5295900"/>
                <a:gd name="connsiteX233" fmla="*/ 21622 w 19050"/>
                <a:gd name="connsiteY233" fmla="*/ 2214086 h 5295900"/>
                <a:gd name="connsiteX234" fmla="*/ 21622 w 19050"/>
                <a:gd name="connsiteY234" fmla="*/ 2223611 h 5295900"/>
                <a:gd name="connsiteX235" fmla="*/ 21622 w 19050"/>
                <a:gd name="connsiteY235" fmla="*/ 2169605 h 5295900"/>
                <a:gd name="connsiteX236" fmla="*/ 0 w 19050"/>
                <a:gd name="connsiteY236" fmla="*/ 2169605 h 5295900"/>
                <a:gd name="connsiteX237" fmla="*/ 0 w 19050"/>
                <a:gd name="connsiteY237" fmla="*/ 2160080 h 5295900"/>
                <a:gd name="connsiteX238" fmla="*/ 21622 w 19050"/>
                <a:gd name="connsiteY238" fmla="*/ 2160080 h 5295900"/>
                <a:gd name="connsiteX239" fmla="*/ 21622 w 19050"/>
                <a:gd name="connsiteY239" fmla="*/ 2169605 h 5295900"/>
                <a:gd name="connsiteX240" fmla="*/ 21622 w 19050"/>
                <a:gd name="connsiteY240" fmla="*/ 2061591 h 5295900"/>
                <a:gd name="connsiteX241" fmla="*/ 0 w 19050"/>
                <a:gd name="connsiteY241" fmla="*/ 2061591 h 5295900"/>
                <a:gd name="connsiteX242" fmla="*/ 0 w 19050"/>
                <a:gd name="connsiteY242" fmla="*/ 2052066 h 5295900"/>
                <a:gd name="connsiteX243" fmla="*/ 21622 w 19050"/>
                <a:gd name="connsiteY243" fmla="*/ 2052066 h 5295900"/>
                <a:gd name="connsiteX244" fmla="*/ 21622 w 19050"/>
                <a:gd name="connsiteY244" fmla="*/ 2061591 h 5295900"/>
                <a:gd name="connsiteX245" fmla="*/ 21622 w 19050"/>
                <a:gd name="connsiteY245" fmla="*/ 2007584 h 5295900"/>
                <a:gd name="connsiteX246" fmla="*/ 0 w 19050"/>
                <a:gd name="connsiteY246" fmla="*/ 2007584 h 5295900"/>
                <a:gd name="connsiteX247" fmla="*/ 0 w 19050"/>
                <a:gd name="connsiteY247" fmla="*/ 1998059 h 5295900"/>
                <a:gd name="connsiteX248" fmla="*/ 21622 w 19050"/>
                <a:gd name="connsiteY248" fmla="*/ 1998059 h 5295900"/>
                <a:gd name="connsiteX249" fmla="*/ 21622 w 19050"/>
                <a:gd name="connsiteY249" fmla="*/ 2007584 h 5295900"/>
                <a:gd name="connsiteX250" fmla="*/ 21622 w 19050"/>
                <a:gd name="connsiteY250" fmla="*/ 1953578 h 5295900"/>
                <a:gd name="connsiteX251" fmla="*/ 0 w 19050"/>
                <a:gd name="connsiteY251" fmla="*/ 1953578 h 5295900"/>
                <a:gd name="connsiteX252" fmla="*/ 0 w 19050"/>
                <a:gd name="connsiteY252" fmla="*/ 1944053 h 5295900"/>
                <a:gd name="connsiteX253" fmla="*/ 21622 w 19050"/>
                <a:gd name="connsiteY253" fmla="*/ 1944053 h 5295900"/>
                <a:gd name="connsiteX254" fmla="*/ 21622 w 19050"/>
                <a:gd name="connsiteY254" fmla="*/ 1953578 h 5295900"/>
                <a:gd name="connsiteX255" fmla="*/ 21622 w 19050"/>
                <a:gd name="connsiteY255" fmla="*/ 1899571 h 5295900"/>
                <a:gd name="connsiteX256" fmla="*/ 0 w 19050"/>
                <a:gd name="connsiteY256" fmla="*/ 1899571 h 5295900"/>
                <a:gd name="connsiteX257" fmla="*/ 0 w 19050"/>
                <a:gd name="connsiteY257" fmla="*/ 1890046 h 5295900"/>
                <a:gd name="connsiteX258" fmla="*/ 21622 w 19050"/>
                <a:gd name="connsiteY258" fmla="*/ 1890046 h 5295900"/>
                <a:gd name="connsiteX259" fmla="*/ 21622 w 19050"/>
                <a:gd name="connsiteY259" fmla="*/ 1899571 h 5295900"/>
                <a:gd name="connsiteX260" fmla="*/ 21622 w 19050"/>
                <a:gd name="connsiteY260" fmla="*/ 1791557 h 5295900"/>
                <a:gd name="connsiteX261" fmla="*/ 0 w 19050"/>
                <a:gd name="connsiteY261" fmla="*/ 1791557 h 5295900"/>
                <a:gd name="connsiteX262" fmla="*/ 0 w 19050"/>
                <a:gd name="connsiteY262" fmla="*/ 1782032 h 5295900"/>
                <a:gd name="connsiteX263" fmla="*/ 21622 w 19050"/>
                <a:gd name="connsiteY263" fmla="*/ 1782032 h 5295900"/>
                <a:gd name="connsiteX264" fmla="*/ 21622 w 19050"/>
                <a:gd name="connsiteY264" fmla="*/ 1791557 h 5295900"/>
                <a:gd name="connsiteX265" fmla="*/ 21622 w 19050"/>
                <a:gd name="connsiteY265" fmla="*/ 1737551 h 5295900"/>
                <a:gd name="connsiteX266" fmla="*/ 0 w 19050"/>
                <a:gd name="connsiteY266" fmla="*/ 1737551 h 5295900"/>
                <a:gd name="connsiteX267" fmla="*/ 0 w 19050"/>
                <a:gd name="connsiteY267" fmla="*/ 1728026 h 5295900"/>
                <a:gd name="connsiteX268" fmla="*/ 21622 w 19050"/>
                <a:gd name="connsiteY268" fmla="*/ 1728026 h 5295900"/>
                <a:gd name="connsiteX269" fmla="*/ 21622 w 19050"/>
                <a:gd name="connsiteY269" fmla="*/ 1737551 h 5295900"/>
                <a:gd name="connsiteX270" fmla="*/ 21622 w 19050"/>
                <a:gd name="connsiteY270" fmla="*/ 1683544 h 5295900"/>
                <a:gd name="connsiteX271" fmla="*/ 0 w 19050"/>
                <a:gd name="connsiteY271" fmla="*/ 1683544 h 5295900"/>
                <a:gd name="connsiteX272" fmla="*/ 0 w 19050"/>
                <a:gd name="connsiteY272" fmla="*/ 1674019 h 5295900"/>
                <a:gd name="connsiteX273" fmla="*/ 21622 w 19050"/>
                <a:gd name="connsiteY273" fmla="*/ 1674019 h 5295900"/>
                <a:gd name="connsiteX274" fmla="*/ 21622 w 19050"/>
                <a:gd name="connsiteY274" fmla="*/ 1683544 h 5295900"/>
                <a:gd name="connsiteX275" fmla="*/ 21622 w 19050"/>
                <a:gd name="connsiteY275" fmla="*/ 1629537 h 5295900"/>
                <a:gd name="connsiteX276" fmla="*/ 0 w 19050"/>
                <a:gd name="connsiteY276" fmla="*/ 1629537 h 5295900"/>
                <a:gd name="connsiteX277" fmla="*/ 0 w 19050"/>
                <a:gd name="connsiteY277" fmla="*/ 1620012 h 5295900"/>
                <a:gd name="connsiteX278" fmla="*/ 21622 w 19050"/>
                <a:gd name="connsiteY278" fmla="*/ 1620012 h 5295900"/>
                <a:gd name="connsiteX279" fmla="*/ 21622 w 19050"/>
                <a:gd name="connsiteY279" fmla="*/ 1629537 h 5295900"/>
                <a:gd name="connsiteX280" fmla="*/ 21622 w 19050"/>
                <a:gd name="connsiteY280" fmla="*/ 1521523 h 5295900"/>
                <a:gd name="connsiteX281" fmla="*/ 0 w 19050"/>
                <a:gd name="connsiteY281" fmla="*/ 1521523 h 5295900"/>
                <a:gd name="connsiteX282" fmla="*/ 0 w 19050"/>
                <a:gd name="connsiteY282" fmla="*/ 1511998 h 5295900"/>
                <a:gd name="connsiteX283" fmla="*/ 21622 w 19050"/>
                <a:gd name="connsiteY283" fmla="*/ 1511998 h 5295900"/>
                <a:gd name="connsiteX284" fmla="*/ 21622 w 19050"/>
                <a:gd name="connsiteY284" fmla="*/ 1521523 h 5295900"/>
                <a:gd name="connsiteX285" fmla="*/ 21622 w 19050"/>
                <a:gd name="connsiteY285" fmla="*/ 1467612 h 5295900"/>
                <a:gd name="connsiteX286" fmla="*/ 0 w 19050"/>
                <a:gd name="connsiteY286" fmla="*/ 1467612 h 5295900"/>
                <a:gd name="connsiteX287" fmla="*/ 0 w 19050"/>
                <a:gd name="connsiteY287" fmla="*/ 1458087 h 5295900"/>
                <a:gd name="connsiteX288" fmla="*/ 21622 w 19050"/>
                <a:gd name="connsiteY288" fmla="*/ 1458087 h 5295900"/>
                <a:gd name="connsiteX289" fmla="*/ 21622 w 19050"/>
                <a:gd name="connsiteY289" fmla="*/ 1467612 h 5295900"/>
                <a:gd name="connsiteX290" fmla="*/ 21622 w 19050"/>
                <a:gd name="connsiteY290" fmla="*/ 1413605 h 5295900"/>
                <a:gd name="connsiteX291" fmla="*/ 0 w 19050"/>
                <a:gd name="connsiteY291" fmla="*/ 1413605 h 5295900"/>
                <a:gd name="connsiteX292" fmla="*/ 0 w 19050"/>
                <a:gd name="connsiteY292" fmla="*/ 1404080 h 5295900"/>
                <a:gd name="connsiteX293" fmla="*/ 21622 w 19050"/>
                <a:gd name="connsiteY293" fmla="*/ 1404080 h 5295900"/>
                <a:gd name="connsiteX294" fmla="*/ 21622 w 19050"/>
                <a:gd name="connsiteY294" fmla="*/ 1413605 h 5295900"/>
                <a:gd name="connsiteX295" fmla="*/ 21622 w 19050"/>
                <a:gd name="connsiteY295" fmla="*/ 1359598 h 5295900"/>
                <a:gd name="connsiteX296" fmla="*/ 0 w 19050"/>
                <a:gd name="connsiteY296" fmla="*/ 1359598 h 5295900"/>
                <a:gd name="connsiteX297" fmla="*/ 0 w 19050"/>
                <a:gd name="connsiteY297" fmla="*/ 1350073 h 5295900"/>
                <a:gd name="connsiteX298" fmla="*/ 21622 w 19050"/>
                <a:gd name="connsiteY298" fmla="*/ 1350073 h 5295900"/>
                <a:gd name="connsiteX299" fmla="*/ 21622 w 19050"/>
                <a:gd name="connsiteY299" fmla="*/ 1359598 h 5295900"/>
                <a:gd name="connsiteX300" fmla="*/ 21622 w 19050"/>
                <a:gd name="connsiteY300" fmla="*/ 1251585 h 5295900"/>
                <a:gd name="connsiteX301" fmla="*/ 0 w 19050"/>
                <a:gd name="connsiteY301" fmla="*/ 1251585 h 5295900"/>
                <a:gd name="connsiteX302" fmla="*/ 0 w 19050"/>
                <a:gd name="connsiteY302" fmla="*/ 1242060 h 5295900"/>
                <a:gd name="connsiteX303" fmla="*/ 21622 w 19050"/>
                <a:gd name="connsiteY303" fmla="*/ 1242060 h 5295900"/>
                <a:gd name="connsiteX304" fmla="*/ 21622 w 19050"/>
                <a:gd name="connsiteY304" fmla="*/ 1251585 h 5295900"/>
                <a:gd name="connsiteX305" fmla="*/ 21622 w 19050"/>
                <a:gd name="connsiteY305" fmla="*/ 1197578 h 5295900"/>
                <a:gd name="connsiteX306" fmla="*/ 0 w 19050"/>
                <a:gd name="connsiteY306" fmla="*/ 1197578 h 5295900"/>
                <a:gd name="connsiteX307" fmla="*/ 0 w 19050"/>
                <a:gd name="connsiteY307" fmla="*/ 1188053 h 5295900"/>
                <a:gd name="connsiteX308" fmla="*/ 21622 w 19050"/>
                <a:gd name="connsiteY308" fmla="*/ 1188053 h 5295900"/>
                <a:gd name="connsiteX309" fmla="*/ 21622 w 19050"/>
                <a:gd name="connsiteY309" fmla="*/ 1197578 h 5295900"/>
                <a:gd name="connsiteX310" fmla="*/ 21622 w 19050"/>
                <a:gd name="connsiteY310" fmla="*/ 1143572 h 5295900"/>
                <a:gd name="connsiteX311" fmla="*/ 0 w 19050"/>
                <a:gd name="connsiteY311" fmla="*/ 1143572 h 5295900"/>
                <a:gd name="connsiteX312" fmla="*/ 0 w 19050"/>
                <a:gd name="connsiteY312" fmla="*/ 1134047 h 5295900"/>
                <a:gd name="connsiteX313" fmla="*/ 21622 w 19050"/>
                <a:gd name="connsiteY313" fmla="*/ 1134047 h 5295900"/>
                <a:gd name="connsiteX314" fmla="*/ 21622 w 19050"/>
                <a:gd name="connsiteY314" fmla="*/ 1143572 h 5295900"/>
                <a:gd name="connsiteX315" fmla="*/ 21622 w 19050"/>
                <a:gd name="connsiteY315" fmla="*/ 1089565 h 5295900"/>
                <a:gd name="connsiteX316" fmla="*/ 0 w 19050"/>
                <a:gd name="connsiteY316" fmla="*/ 1089565 h 5295900"/>
                <a:gd name="connsiteX317" fmla="*/ 0 w 19050"/>
                <a:gd name="connsiteY317" fmla="*/ 1080040 h 5295900"/>
                <a:gd name="connsiteX318" fmla="*/ 21622 w 19050"/>
                <a:gd name="connsiteY318" fmla="*/ 1080040 h 5295900"/>
                <a:gd name="connsiteX319" fmla="*/ 21622 w 19050"/>
                <a:gd name="connsiteY319" fmla="*/ 1089565 h 5295900"/>
                <a:gd name="connsiteX320" fmla="*/ 21622 w 19050"/>
                <a:gd name="connsiteY320" fmla="*/ 981551 h 5295900"/>
                <a:gd name="connsiteX321" fmla="*/ 0 w 19050"/>
                <a:gd name="connsiteY321" fmla="*/ 981551 h 5295900"/>
                <a:gd name="connsiteX322" fmla="*/ 0 w 19050"/>
                <a:gd name="connsiteY322" fmla="*/ 972026 h 5295900"/>
                <a:gd name="connsiteX323" fmla="*/ 21622 w 19050"/>
                <a:gd name="connsiteY323" fmla="*/ 972026 h 5295900"/>
                <a:gd name="connsiteX324" fmla="*/ 21622 w 19050"/>
                <a:gd name="connsiteY324" fmla="*/ 981551 h 5295900"/>
                <a:gd name="connsiteX325" fmla="*/ 21622 w 19050"/>
                <a:gd name="connsiteY325" fmla="*/ 927545 h 5295900"/>
                <a:gd name="connsiteX326" fmla="*/ 0 w 19050"/>
                <a:gd name="connsiteY326" fmla="*/ 927545 h 5295900"/>
                <a:gd name="connsiteX327" fmla="*/ 0 w 19050"/>
                <a:gd name="connsiteY327" fmla="*/ 918020 h 5295900"/>
                <a:gd name="connsiteX328" fmla="*/ 21622 w 19050"/>
                <a:gd name="connsiteY328" fmla="*/ 918020 h 5295900"/>
                <a:gd name="connsiteX329" fmla="*/ 21622 w 19050"/>
                <a:gd name="connsiteY329" fmla="*/ 927545 h 5295900"/>
                <a:gd name="connsiteX330" fmla="*/ 21622 w 19050"/>
                <a:gd name="connsiteY330" fmla="*/ 873538 h 5295900"/>
                <a:gd name="connsiteX331" fmla="*/ 0 w 19050"/>
                <a:gd name="connsiteY331" fmla="*/ 873538 h 5295900"/>
                <a:gd name="connsiteX332" fmla="*/ 0 w 19050"/>
                <a:gd name="connsiteY332" fmla="*/ 864013 h 5295900"/>
                <a:gd name="connsiteX333" fmla="*/ 21622 w 19050"/>
                <a:gd name="connsiteY333" fmla="*/ 864013 h 5295900"/>
                <a:gd name="connsiteX334" fmla="*/ 21622 w 19050"/>
                <a:gd name="connsiteY334" fmla="*/ 873538 h 5295900"/>
                <a:gd name="connsiteX335" fmla="*/ 21622 w 19050"/>
                <a:gd name="connsiteY335" fmla="*/ 819531 h 5295900"/>
                <a:gd name="connsiteX336" fmla="*/ 0 w 19050"/>
                <a:gd name="connsiteY336" fmla="*/ 819531 h 5295900"/>
                <a:gd name="connsiteX337" fmla="*/ 0 w 19050"/>
                <a:gd name="connsiteY337" fmla="*/ 810006 h 5295900"/>
                <a:gd name="connsiteX338" fmla="*/ 21622 w 19050"/>
                <a:gd name="connsiteY338" fmla="*/ 810006 h 5295900"/>
                <a:gd name="connsiteX339" fmla="*/ 21622 w 19050"/>
                <a:gd name="connsiteY339" fmla="*/ 819531 h 5295900"/>
                <a:gd name="connsiteX340" fmla="*/ 21622 w 19050"/>
                <a:gd name="connsiteY340" fmla="*/ 711518 h 5295900"/>
                <a:gd name="connsiteX341" fmla="*/ 0 w 19050"/>
                <a:gd name="connsiteY341" fmla="*/ 711518 h 5295900"/>
                <a:gd name="connsiteX342" fmla="*/ 0 w 19050"/>
                <a:gd name="connsiteY342" fmla="*/ 701993 h 5295900"/>
                <a:gd name="connsiteX343" fmla="*/ 21622 w 19050"/>
                <a:gd name="connsiteY343" fmla="*/ 701993 h 5295900"/>
                <a:gd name="connsiteX344" fmla="*/ 21622 w 19050"/>
                <a:gd name="connsiteY344" fmla="*/ 711518 h 5295900"/>
                <a:gd name="connsiteX345" fmla="*/ 21622 w 19050"/>
                <a:gd name="connsiteY345" fmla="*/ 657511 h 5295900"/>
                <a:gd name="connsiteX346" fmla="*/ 0 w 19050"/>
                <a:gd name="connsiteY346" fmla="*/ 657511 h 5295900"/>
                <a:gd name="connsiteX347" fmla="*/ 0 w 19050"/>
                <a:gd name="connsiteY347" fmla="*/ 647986 h 5295900"/>
                <a:gd name="connsiteX348" fmla="*/ 21622 w 19050"/>
                <a:gd name="connsiteY348" fmla="*/ 647986 h 5295900"/>
                <a:gd name="connsiteX349" fmla="*/ 21622 w 19050"/>
                <a:gd name="connsiteY349" fmla="*/ 657511 h 5295900"/>
                <a:gd name="connsiteX350" fmla="*/ 21622 w 19050"/>
                <a:gd name="connsiteY350" fmla="*/ 603599 h 5295900"/>
                <a:gd name="connsiteX351" fmla="*/ 0 w 19050"/>
                <a:gd name="connsiteY351" fmla="*/ 603599 h 5295900"/>
                <a:gd name="connsiteX352" fmla="*/ 0 w 19050"/>
                <a:gd name="connsiteY352" fmla="*/ 594074 h 5295900"/>
                <a:gd name="connsiteX353" fmla="*/ 21622 w 19050"/>
                <a:gd name="connsiteY353" fmla="*/ 594074 h 5295900"/>
                <a:gd name="connsiteX354" fmla="*/ 21622 w 19050"/>
                <a:gd name="connsiteY354" fmla="*/ 603599 h 5295900"/>
                <a:gd name="connsiteX355" fmla="*/ 21622 w 19050"/>
                <a:gd name="connsiteY355" fmla="*/ 549593 h 5295900"/>
                <a:gd name="connsiteX356" fmla="*/ 0 w 19050"/>
                <a:gd name="connsiteY356" fmla="*/ 549593 h 5295900"/>
                <a:gd name="connsiteX357" fmla="*/ 0 w 19050"/>
                <a:gd name="connsiteY357" fmla="*/ 540068 h 5295900"/>
                <a:gd name="connsiteX358" fmla="*/ 21622 w 19050"/>
                <a:gd name="connsiteY358" fmla="*/ 540068 h 5295900"/>
                <a:gd name="connsiteX359" fmla="*/ 21622 w 19050"/>
                <a:gd name="connsiteY359" fmla="*/ 549593 h 5295900"/>
                <a:gd name="connsiteX360" fmla="*/ 21622 w 19050"/>
                <a:gd name="connsiteY360" fmla="*/ 441579 h 5295900"/>
                <a:gd name="connsiteX361" fmla="*/ 0 w 19050"/>
                <a:gd name="connsiteY361" fmla="*/ 441579 h 5295900"/>
                <a:gd name="connsiteX362" fmla="*/ 0 w 19050"/>
                <a:gd name="connsiteY362" fmla="*/ 432054 h 5295900"/>
                <a:gd name="connsiteX363" fmla="*/ 21622 w 19050"/>
                <a:gd name="connsiteY363" fmla="*/ 432054 h 5295900"/>
                <a:gd name="connsiteX364" fmla="*/ 21622 w 19050"/>
                <a:gd name="connsiteY364" fmla="*/ 441579 h 5295900"/>
                <a:gd name="connsiteX365" fmla="*/ 21622 w 19050"/>
                <a:gd name="connsiteY365" fmla="*/ 387572 h 5295900"/>
                <a:gd name="connsiteX366" fmla="*/ 0 w 19050"/>
                <a:gd name="connsiteY366" fmla="*/ 387572 h 5295900"/>
                <a:gd name="connsiteX367" fmla="*/ 0 w 19050"/>
                <a:gd name="connsiteY367" fmla="*/ 378047 h 5295900"/>
                <a:gd name="connsiteX368" fmla="*/ 21622 w 19050"/>
                <a:gd name="connsiteY368" fmla="*/ 378047 h 5295900"/>
                <a:gd name="connsiteX369" fmla="*/ 21622 w 19050"/>
                <a:gd name="connsiteY369" fmla="*/ 387572 h 5295900"/>
                <a:gd name="connsiteX370" fmla="*/ 21622 w 19050"/>
                <a:gd name="connsiteY370" fmla="*/ 333566 h 5295900"/>
                <a:gd name="connsiteX371" fmla="*/ 0 w 19050"/>
                <a:gd name="connsiteY371" fmla="*/ 333566 h 5295900"/>
                <a:gd name="connsiteX372" fmla="*/ 0 w 19050"/>
                <a:gd name="connsiteY372" fmla="*/ 324041 h 5295900"/>
                <a:gd name="connsiteX373" fmla="*/ 21622 w 19050"/>
                <a:gd name="connsiteY373" fmla="*/ 324041 h 5295900"/>
                <a:gd name="connsiteX374" fmla="*/ 21622 w 19050"/>
                <a:gd name="connsiteY374" fmla="*/ 333566 h 5295900"/>
                <a:gd name="connsiteX375" fmla="*/ 21622 w 19050"/>
                <a:gd name="connsiteY375" fmla="*/ 279559 h 5295900"/>
                <a:gd name="connsiteX376" fmla="*/ 0 w 19050"/>
                <a:gd name="connsiteY376" fmla="*/ 279559 h 5295900"/>
                <a:gd name="connsiteX377" fmla="*/ 0 w 19050"/>
                <a:gd name="connsiteY377" fmla="*/ 270034 h 5295900"/>
                <a:gd name="connsiteX378" fmla="*/ 21622 w 19050"/>
                <a:gd name="connsiteY378" fmla="*/ 270034 h 5295900"/>
                <a:gd name="connsiteX379" fmla="*/ 21622 w 19050"/>
                <a:gd name="connsiteY379" fmla="*/ 279559 h 5295900"/>
                <a:gd name="connsiteX380" fmla="*/ 21622 w 19050"/>
                <a:gd name="connsiteY380" fmla="*/ 171545 h 5295900"/>
                <a:gd name="connsiteX381" fmla="*/ 0 w 19050"/>
                <a:gd name="connsiteY381" fmla="*/ 171545 h 5295900"/>
                <a:gd name="connsiteX382" fmla="*/ 0 w 19050"/>
                <a:gd name="connsiteY382" fmla="*/ 162020 h 5295900"/>
                <a:gd name="connsiteX383" fmla="*/ 21622 w 19050"/>
                <a:gd name="connsiteY383" fmla="*/ 162020 h 5295900"/>
                <a:gd name="connsiteX384" fmla="*/ 21622 w 19050"/>
                <a:gd name="connsiteY384" fmla="*/ 171545 h 5295900"/>
                <a:gd name="connsiteX385" fmla="*/ 21622 w 19050"/>
                <a:gd name="connsiteY385" fmla="*/ 117538 h 5295900"/>
                <a:gd name="connsiteX386" fmla="*/ 0 w 19050"/>
                <a:gd name="connsiteY386" fmla="*/ 117538 h 5295900"/>
                <a:gd name="connsiteX387" fmla="*/ 0 w 19050"/>
                <a:gd name="connsiteY387" fmla="*/ 108013 h 5295900"/>
                <a:gd name="connsiteX388" fmla="*/ 21622 w 19050"/>
                <a:gd name="connsiteY388" fmla="*/ 108013 h 5295900"/>
                <a:gd name="connsiteX389" fmla="*/ 21622 w 19050"/>
                <a:gd name="connsiteY389" fmla="*/ 117538 h 5295900"/>
                <a:gd name="connsiteX390" fmla="*/ 21622 w 19050"/>
                <a:gd name="connsiteY390" fmla="*/ 63532 h 5295900"/>
                <a:gd name="connsiteX391" fmla="*/ 0 w 19050"/>
                <a:gd name="connsiteY391" fmla="*/ 63532 h 5295900"/>
                <a:gd name="connsiteX392" fmla="*/ 0 w 19050"/>
                <a:gd name="connsiteY392" fmla="*/ 54007 h 5295900"/>
                <a:gd name="connsiteX393" fmla="*/ 21622 w 19050"/>
                <a:gd name="connsiteY393" fmla="*/ 54007 h 5295900"/>
                <a:gd name="connsiteX394" fmla="*/ 21622 w 19050"/>
                <a:gd name="connsiteY394" fmla="*/ 63532 h 5295900"/>
                <a:gd name="connsiteX395" fmla="*/ 21622 w 19050"/>
                <a:gd name="connsiteY395" fmla="*/ 9525 h 5295900"/>
                <a:gd name="connsiteX396" fmla="*/ 0 w 19050"/>
                <a:gd name="connsiteY396" fmla="*/ 9525 h 5295900"/>
                <a:gd name="connsiteX397" fmla="*/ 0 w 19050"/>
                <a:gd name="connsiteY397" fmla="*/ 0 h 5295900"/>
                <a:gd name="connsiteX398" fmla="*/ 21622 w 19050"/>
                <a:gd name="connsiteY398" fmla="*/ 0 h 5295900"/>
                <a:gd name="connsiteX399" fmla="*/ 21622 w 19050"/>
                <a:gd name="connsiteY399" fmla="*/ 9525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</a:cxnLst>
              <a:rect l="l" t="t" r="r" b="b"/>
              <a:pathLst>
                <a:path w="19050" h="5295900">
                  <a:moveTo>
                    <a:pt x="21622" y="5301520"/>
                  </a:moveTo>
                  <a:lnTo>
                    <a:pt x="0" y="5301520"/>
                  </a:lnTo>
                  <a:lnTo>
                    <a:pt x="0" y="5291995"/>
                  </a:lnTo>
                  <a:lnTo>
                    <a:pt x="21622" y="5291995"/>
                  </a:lnTo>
                  <a:lnTo>
                    <a:pt x="21622" y="5301520"/>
                  </a:lnTo>
                  <a:close/>
                  <a:moveTo>
                    <a:pt x="21622" y="5247608"/>
                  </a:moveTo>
                  <a:lnTo>
                    <a:pt x="0" y="5247608"/>
                  </a:lnTo>
                  <a:lnTo>
                    <a:pt x="0" y="5238083"/>
                  </a:lnTo>
                  <a:lnTo>
                    <a:pt x="21622" y="5238083"/>
                  </a:lnTo>
                  <a:lnTo>
                    <a:pt x="21622" y="5247608"/>
                  </a:lnTo>
                  <a:close/>
                  <a:moveTo>
                    <a:pt x="21622" y="5193602"/>
                  </a:moveTo>
                  <a:lnTo>
                    <a:pt x="0" y="5193602"/>
                  </a:lnTo>
                  <a:lnTo>
                    <a:pt x="0" y="5184077"/>
                  </a:lnTo>
                  <a:lnTo>
                    <a:pt x="21622" y="5184077"/>
                  </a:lnTo>
                  <a:lnTo>
                    <a:pt x="21622" y="5193602"/>
                  </a:lnTo>
                  <a:close/>
                  <a:moveTo>
                    <a:pt x="21622" y="5139595"/>
                  </a:moveTo>
                  <a:lnTo>
                    <a:pt x="0" y="5139595"/>
                  </a:lnTo>
                  <a:lnTo>
                    <a:pt x="0" y="5130070"/>
                  </a:lnTo>
                  <a:lnTo>
                    <a:pt x="21622" y="5130070"/>
                  </a:lnTo>
                  <a:lnTo>
                    <a:pt x="21622" y="5139595"/>
                  </a:lnTo>
                  <a:close/>
                  <a:moveTo>
                    <a:pt x="21622" y="5031581"/>
                  </a:moveTo>
                  <a:lnTo>
                    <a:pt x="0" y="5031581"/>
                  </a:lnTo>
                  <a:lnTo>
                    <a:pt x="0" y="5022056"/>
                  </a:lnTo>
                  <a:lnTo>
                    <a:pt x="21622" y="5022056"/>
                  </a:lnTo>
                  <a:lnTo>
                    <a:pt x="21622" y="5031581"/>
                  </a:lnTo>
                  <a:close/>
                  <a:moveTo>
                    <a:pt x="21622" y="4977575"/>
                  </a:moveTo>
                  <a:lnTo>
                    <a:pt x="0" y="4977575"/>
                  </a:lnTo>
                  <a:lnTo>
                    <a:pt x="0" y="4968050"/>
                  </a:lnTo>
                  <a:lnTo>
                    <a:pt x="21622" y="4968050"/>
                  </a:lnTo>
                  <a:lnTo>
                    <a:pt x="21622" y="4977575"/>
                  </a:lnTo>
                  <a:close/>
                  <a:moveTo>
                    <a:pt x="21622" y="4923568"/>
                  </a:moveTo>
                  <a:lnTo>
                    <a:pt x="0" y="4923568"/>
                  </a:lnTo>
                  <a:lnTo>
                    <a:pt x="0" y="4914043"/>
                  </a:lnTo>
                  <a:lnTo>
                    <a:pt x="21622" y="4914043"/>
                  </a:lnTo>
                  <a:lnTo>
                    <a:pt x="21622" y="4923568"/>
                  </a:lnTo>
                  <a:close/>
                  <a:moveTo>
                    <a:pt x="21622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21622" y="4860036"/>
                  </a:lnTo>
                  <a:lnTo>
                    <a:pt x="21622" y="4869561"/>
                  </a:lnTo>
                  <a:close/>
                  <a:moveTo>
                    <a:pt x="21622" y="4761548"/>
                  </a:moveTo>
                  <a:lnTo>
                    <a:pt x="0" y="4761548"/>
                  </a:lnTo>
                  <a:lnTo>
                    <a:pt x="0" y="4752023"/>
                  </a:lnTo>
                  <a:lnTo>
                    <a:pt x="21622" y="4752023"/>
                  </a:lnTo>
                  <a:lnTo>
                    <a:pt x="21622" y="4761548"/>
                  </a:lnTo>
                  <a:close/>
                  <a:moveTo>
                    <a:pt x="21622" y="4707541"/>
                  </a:moveTo>
                  <a:lnTo>
                    <a:pt x="0" y="4707541"/>
                  </a:lnTo>
                  <a:lnTo>
                    <a:pt x="0" y="4698016"/>
                  </a:lnTo>
                  <a:lnTo>
                    <a:pt x="21622" y="4698016"/>
                  </a:lnTo>
                  <a:lnTo>
                    <a:pt x="21622" y="4707541"/>
                  </a:lnTo>
                  <a:close/>
                  <a:moveTo>
                    <a:pt x="21622" y="4653534"/>
                  </a:moveTo>
                  <a:lnTo>
                    <a:pt x="0" y="4653534"/>
                  </a:lnTo>
                  <a:lnTo>
                    <a:pt x="0" y="4644009"/>
                  </a:lnTo>
                  <a:lnTo>
                    <a:pt x="21622" y="4644009"/>
                  </a:lnTo>
                  <a:lnTo>
                    <a:pt x="21622" y="4653534"/>
                  </a:lnTo>
                  <a:close/>
                  <a:moveTo>
                    <a:pt x="21622" y="4599528"/>
                  </a:moveTo>
                  <a:lnTo>
                    <a:pt x="0" y="4599528"/>
                  </a:lnTo>
                  <a:lnTo>
                    <a:pt x="0" y="4590003"/>
                  </a:lnTo>
                  <a:lnTo>
                    <a:pt x="21622" y="4590003"/>
                  </a:lnTo>
                  <a:lnTo>
                    <a:pt x="21622" y="4599528"/>
                  </a:lnTo>
                  <a:close/>
                  <a:moveTo>
                    <a:pt x="21622" y="4491609"/>
                  </a:moveTo>
                  <a:lnTo>
                    <a:pt x="0" y="4491609"/>
                  </a:lnTo>
                  <a:lnTo>
                    <a:pt x="0" y="4482084"/>
                  </a:lnTo>
                  <a:lnTo>
                    <a:pt x="21622" y="4482084"/>
                  </a:lnTo>
                  <a:lnTo>
                    <a:pt x="21622" y="4491609"/>
                  </a:lnTo>
                  <a:close/>
                  <a:moveTo>
                    <a:pt x="21622" y="4437603"/>
                  </a:moveTo>
                  <a:lnTo>
                    <a:pt x="0" y="4437603"/>
                  </a:lnTo>
                  <a:lnTo>
                    <a:pt x="0" y="4428078"/>
                  </a:lnTo>
                  <a:lnTo>
                    <a:pt x="21622" y="4428078"/>
                  </a:lnTo>
                  <a:lnTo>
                    <a:pt x="21622" y="4437603"/>
                  </a:lnTo>
                  <a:close/>
                  <a:moveTo>
                    <a:pt x="21622" y="4383596"/>
                  </a:moveTo>
                  <a:lnTo>
                    <a:pt x="0" y="4383596"/>
                  </a:lnTo>
                  <a:lnTo>
                    <a:pt x="0" y="4374071"/>
                  </a:lnTo>
                  <a:lnTo>
                    <a:pt x="21622" y="4374071"/>
                  </a:lnTo>
                  <a:lnTo>
                    <a:pt x="21622" y="4383596"/>
                  </a:lnTo>
                  <a:close/>
                  <a:moveTo>
                    <a:pt x="21622" y="4329589"/>
                  </a:moveTo>
                  <a:lnTo>
                    <a:pt x="0" y="4329589"/>
                  </a:lnTo>
                  <a:lnTo>
                    <a:pt x="0" y="4320064"/>
                  </a:lnTo>
                  <a:lnTo>
                    <a:pt x="21622" y="4320064"/>
                  </a:lnTo>
                  <a:lnTo>
                    <a:pt x="21622" y="4329589"/>
                  </a:lnTo>
                  <a:close/>
                  <a:moveTo>
                    <a:pt x="21622" y="4221576"/>
                  </a:moveTo>
                  <a:lnTo>
                    <a:pt x="0" y="4221576"/>
                  </a:lnTo>
                  <a:lnTo>
                    <a:pt x="0" y="4212051"/>
                  </a:lnTo>
                  <a:lnTo>
                    <a:pt x="21622" y="4212051"/>
                  </a:lnTo>
                  <a:lnTo>
                    <a:pt x="21622" y="4221576"/>
                  </a:lnTo>
                  <a:close/>
                  <a:moveTo>
                    <a:pt x="21622" y="4167569"/>
                  </a:moveTo>
                  <a:lnTo>
                    <a:pt x="0" y="4167569"/>
                  </a:lnTo>
                  <a:lnTo>
                    <a:pt x="0" y="4158044"/>
                  </a:lnTo>
                  <a:lnTo>
                    <a:pt x="21622" y="4158044"/>
                  </a:lnTo>
                  <a:lnTo>
                    <a:pt x="21622" y="4167569"/>
                  </a:lnTo>
                  <a:close/>
                  <a:moveTo>
                    <a:pt x="21622" y="4113562"/>
                  </a:moveTo>
                  <a:lnTo>
                    <a:pt x="0" y="4113562"/>
                  </a:lnTo>
                  <a:lnTo>
                    <a:pt x="0" y="4104037"/>
                  </a:lnTo>
                  <a:lnTo>
                    <a:pt x="21622" y="4104037"/>
                  </a:lnTo>
                  <a:lnTo>
                    <a:pt x="21622" y="4113562"/>
                  </a:lnTo>
                  <a:close/>
                  <a:moveTo>
                    <a:pt x="21622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21622" y="4050030"/>
                  </a:lnTo>
                  <a:lnTo>
                    <a:pt x="21622" y="4059555"/>
                  </a:lnTo>
                  <a:close/>
                  <a:moveTo>
                    <a:pt x="21622" y="3951542"/>
                  </a:moveTo>
                  <a:lnTo>
                    <a:pt x="0" y="3951542"/>
                  </a:lnTo>
                  <a:lnTo>
                    <a:pt x="0" y="3942017"/>
                  </a:lnTo>
                  <a:lnTo>
                    <a:pt x="21622" y="3942017"/>
                  </a:lnTo>
                  <a:lnTo>
                    <a:pt x="21622" y="3951542"/>
                  </a:lnTo>
                  <a:close/>
                  <a:moveTo>
                    <a:pt x="21622" y="3897535"/>
                  </a:moveTo>
                  <a:lnTo>
                    <a:pt x="0" y="3897535"/>
                  </a:lnTo>
                  <a:lnTo>
                    <a:pt x="0" y="3888010"/>
                  </a:lnTo>
                  <a:lnTo>
                    <a:pt x="21622" y="3888010"/>
                  </a:lnTo>
                  <a:lnTo>
                    <a:pt x="21622" y="3897535"/>
                  </a:lnTo>
                  <a:close/>
                  <a:moveTo>
                    <a:pt x="21622" y="3843528"/>
                  </a:moveTo>
                  <a:lnTo>
                    <a:pt x="0" y="3843528"/>
                  </a:lnTo>
                  <a:lnTo>
                    <a:pt x="0" y="3834003"/>
                  </a:lnTo>
                  <a:lnTo>
                    <a:pt x="21622" y="3834003"/>
                  </a:lnTo>
                  <a:lnTo>
                    <a:pt x="21622" y="3843528"/>
                  </a:lnTo>
                  <a:close/>
                  <a:moveTo>
                    <a:pt x="21622" y="3789521"/>
                  </a:moveTo>
                  <a:lnTo>
                    <a:pt x="0" y="3789521"/>
                  </a:lnTo>
                  <a:lnTo>
                    <a:pt x="0" y="3779996"/>
                  </a:lnTo>
                  <a:lnTo>
                    <a:pt x="21622" y="3779996"/>
                  </a:lnTo>
                  <a:lnTo>
                    <a:pt x="21622" y="3789521"/>
                  </a:lnTo>
                  <a:close/>
                  <a:moveTo>
                    <a:pt x="21622" y="3681603"/>
                  </a:moveTo>
                  <a:lnTo>
                    <a:pt x="0" y="3681603"/>
                  </a:lnTo>
                  <a:lnTo>
                    <a:pt x="0" y="3672078"/>
                  </a:lnTo>
                  <a:lnTo>
                    <a:pt x="21622" y="3672078"/>
                  </a:lnTo>
                  <a:lnTo>
                    <a:pt x="21622" y="3681603"/>
                  </a:lnTo>
                  <a:close/>
                  <a:moveTo>
                    <a:pt x="21622" y="3627596"/>
                  </a:moveTo>
                  <a:lnTo>
                    <a:pt x="0" y="3627596"/>
                  </a:lnTo>
                  <a:lnTo>
                    <a:pt x="0" y="3618071"/>
                  </a:lnTo>
                  <a:lnTo>
                    <a:pt x="21622" y="3618071"/>
                  </a:lnTo>
                  <a:lnTo>
                    <a:pt x="21622" y="3627596"/>
                  </a:lnTo>
                  <a:close/>
                  <a:moveTo>
                    <a:pt x="21622" y="3573590"/>
                  </a:moveTo>
                  <a:lnTo>
                    <a:pt x="0" y="3573590"/>
                  </a:lnTo>
                  <a:lnTo>
                    <a:pt x="0" y="3564065"/>
                  </a:lnTo>
                  <a:lnTo>
                    <a:pt x="21622" y="3564065"/>
                  </a:lnTo>
                  <a:lnTo>
                    <a:pt x="21622" y="3573590"/>
                  </a:lnTo>
                  <a:close/>
                  <a:moveTo>
                    <a:pt x="21622" y="3519583"/>
                  </a:moveTo>
                  <a:lnTo>
                    <a:pt x="0" y="3519583"/>
                  </a:lnTo>
                  <a:lnTo>
                    <a:pt x="0" y="3510058"/>
                  </a:lnTo>
                  <a:lnTo>
                    <a:pt x="21622" y="3510058"/>
                  </a:lnTo>
                  <a:lnTo>
                    <a:pt x="21622" y="3519583"/>
                  </a:lnTo>
                  <a:close/>
                  <a:moveTo>
                    <a:pt x="21622" y="3411569"/>
                  </a:moveTo>
                  <a:lnTo>
                    <a:pt x="0" y="3411569"/>
                  </a:lnTo>
                  <a:lnTo>
                    <a:pt x="0" y="3402044"/>
                  </a:lnTo>
                  <a:lnTo>
                    <a:pt x="21622" y="3402044"/>
                  </a:lnTo>
                  <a:lnTo>
                    <a:pt x="21622" y="3411569"/>
                  </a:lnTo>
                  <a:close/>
                  <a:moveTo>
                    <a:pt x="21622" y="3357563"/>
                  </a:moveTo>
                  <a:lnTo>
                    <a:pt x="0" y="3357563"/>
                  </a:lnTo>
                  <a:lnTo>
                    <a:pt x="0" y="3348038"/>
                  </a:lnTo>
                  <a:lnTo>
                    <a:pt x="21622" y="3348038"/>
                  </a:lnTo>
                  <a:lnTo>
                    <a:pt x="21622" y="3357563"/>
                  </a:lnTo>
                  <a:close/>
                  <a:moveTo>
                    <a:pt x="21622" y="3303556"/>
                  </a:moveTo>
                  <a:lnTo>
                    <a:pt x="0" y="3303556"/>
                  </a:lnTo>
                  <a:lnTo>
                    <a:pt x="0" y="3294031"/>
                  </a:lnTo>
                  <a:lnTo>
                    <a:pt x="21622" y="3294031"/>
                  </a:lnTo>
                  <a:lnTo>
                    <a:pt x="21622" y="3303556"/>
                  </a:lnTo>
                  <a:close/>
                  <a:moveTo>
                    <a:pt x="21622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21622" y="3240024"/>
                  </a:lnTo>
                  <a:lnTo>
                    <a:pt x="21622" y="3249549"/>
                  </a:lnTo>
                  <a:close/>
                  <a:moveTo>
                    <a:pt x="21622" y="3141536"/>
                  </a:moveTo>
                  <a:lnTo>
                    <a:pt x="0" y="3141536"/>
                  </a:lnTo>
                  <a:lnTo>
                    <a:pt x="0" y="3132011"/>
                  </a:lnTo>
                  <a:lnTo>
                    <a:pt x="21622" y="3132011"/>
                  </a:lnTo>
                  <a:lnTo>
                    <a:pt x="21622" y="3141536"/>
                  </a:lnTo>
                  <a:close/>
                  <a:moveTo>
                    <a:pt x="21622" y="3087529"/>
                  </a:moveTo>
                  <a:lnTo>
                    <a:pt x="0" y="3087529"/>
                  </a:lnTo>
                  <a:lnTo>
                    <a:pt x="0" y="3078004"/>
                  </a:lnTo>
                  <a:lnTo>
                    <a:pt x="21622" y="3078004"/>
                  </a:lnTo>
                  <a:lnTo>
                    <a:pt x="21622" y="3087529"/>
                  </a:lnTo>
                  <a:close/>
                  <a:moveTo>
                    <a:pt x="21622" y="3033617"/>
                  </a:moveTo>
                  <a:lnTo>
                    <a:pt x="0" y="3033617"/>
                  </a:lnTo>
                  <a:lnTo>
                    <a:pt x="0" y="3024092"/>
                  </a:lnTo>
                  <a:lnTo>
                    <a:pt x="21622" y="3024092"/>
                  </a:lnTo>
                  <a:lnTo>
                    <a:pt x="21622" y="3033617"/>
                  </a:lnTo>
                  <a:close/>
                  <a:moveTo>
                    <a:pt x="21622" y="2979611"/>
                  </a:moveTo>
                  <a:lnTo>
                    <a:pt x="0" y="2979611"/>
                  </a:lnTo>
                  <a:lnTo>
                    <a:pt x="0" y="2970086"/>
                  </a:lnTo>
                  <a:lnTo>
                    <a:pt x="21622" y="2970086"/>
                  </a:lnTo>
                  <a:lnTo>
                    <a:pt x="21622" y="2979611"/>
                  </a:lnTo>
                  <a:close/>
                  <a:moveTo>
                    <a:pt x="21622" y="2871597"/>
                  </a:moveTo>
                  <a:lnTo>
                    <a:pt x="0" y="2871597"/>
                  </a:lnTo>
                  <a:lnTo>
                    <a:pt x="0" y="2862072"/>
                  </a:lnTo>
                  <a:lnTo>
                    <a:pt x="21622" y="2862072"/>
                  </a:lnTo>
                  <a:lnTo>
                    <a:pt x="21622" y="2871597"/>
                  </a:lnTo>
                  <a:close/>
                  <a:moveTo>
                    <a:pt x="21622" y="2817590"/>
                  </a:moveTo>
                  <a:lnTo>
                    <a:pt x="0" y="2817590"/>
                  </a:lnTo>
                  <a:lnTo>
                    <a:pt x="0" y="2808065"/>
                  </a:lnTo>
                  <a:lnTo>
                    <a:pt x="21622" y="2808065"/>
                  </a:lnTo>
                  <a:lnTo>
                    <a:pt x="21622" y="2817590"/>
                  </a:lnTo>
                  <a:close/>
                  <a:moveTo>
                    <a:pt x="21622" y="2763584"/>
                  </a:moveTo>
                  <a:lnTo>
                    <a:pt x="0" y="2763584"/>
                  </a:lnTo>
                  <a:lnTo>
                    <a:pt x="0" y="2754059"/>
                  </a:lnTo>
                  <a:lnTo>
                    <a:pt x="21622" y="2754059"/>
                  </a:lnTo>
                  <a:lnTo>
                    <a:pt x="21622" y="2763584"/>
                  </a:lnTo>
                  <a:close/>
                  <a:moveTo>
                    <a:pt x="21622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21622" y="2700052"/>
                  </a:lnTo>
                  <a:lnTo>
                    <a:pt x="21622" y="2709577"/>
                  </a:lnTo>
                  <a:close/>
                  <a:moveTo>
                    <a:pt x="21622" y="2601563"/>
                  </a:moveTo>
                  <a:lnTo>
                    <a:pt x="0" y="2601563"/>
                  </a:lnTo>
                  <a:lnTo>
                    <a:pt x="0" y="2592038"/>
                  </a:lnTo>
                  <a:lnTo>
                    <a:pt x="21622" y="2592038"/>
                  </a:lnTo>
                  <a:lnTo>
                    <a:pt x="21622" y="2601563"/>
                  </a:lnTo>
                  <a:close/>
                  <a:moveTo>
                    <a:pt x="21622" y="2547557"/>
                  </a:moveTo>
                  <a:lnTo>
                    <a:pt x="0" y="2547557"/>
                  </a:lnTo>
                  <a:lnTo>
                    <a:pt x="0" y="2538032"/>
                  </a:lnTo>
                  <a:lnTo>
                    <a:pt x="21622" y="2538032"/>
                  </a:lnTo>
                  <a:lnTo>
                    <a:pt x="21622" y="2547557"/>
                  </a:lnTo>
                  <a:close/>
                  <a:moveTo>
                    <a:pt x="21622" y="2493550"/>
                  </a:moveTo>
                  <a:lnTo>
                    <a:pt x="0" y="2493550"/>
                  </a:lnTo>
                  <a:lnTo>
                    <a:pt x="0" y="2484025"/>
                  </a:lnTo>
                  <a:lnTo>
                    <a:pt x="21622" y="2484025"/>
                  </a:lnTo>
                  <a:lnTo>
                    <a:pt x="21622" y="2493550"/>
                  </a:lnTo>
                  <a:close/>
                  <a:moveTo>
                    <a:pt x="21622" y="2439543"/>
                  </a:moveTo>
                  <a:lnTo>
                    <a:pt x="0" y="2439543"/>
                  </a:lnTo>
                  <a:lnTo>
                    <a:pt x="0" y="2430018"/>
                  </a:lnTo>
                  <a:lnTo>
                    <a:pt x="21622" y="2430018"/>
                  </a:lnTo>
                  <a:lnTo>
                    <a:pt x="21622" y="2439543"/>
                  </a:lnTo>
                  <a:close/>
                  <a:moveTo>
                    <a:pt x="21622" y="2331530"/>
                  </a:moveTo>
                  <a:lnTo>
                    <a:pt x="0" y="2331530"/>
                  </a:lnTo>
                  <a:lnTo>
                    <a:pt x="0" y="2322005"/>
                  </a:lnTo>
                  <a:lnTo>
                    <a:pt x="21622" y="2322005"/>
                  </a:lnTo>
                  <a:lnTo>
                    <a:pt x="21622" y="2331530"/>
                  </a:lnTo>
                  <a:close/>
                  <a:moveTo>
                    <a:pt x="21622" y="2277618"/>
                  </a:moveTo>
                  <a:lnTo>
                    <a:pt x="0" y="2277618"/>
                  </a:lnTo>
                  <a:lnTo>
                    <a:pt x="0" y="2268093"/>
                  </a:lnTo>
                  <a:lnTo>
                    <a:pt x="21622" y="2268093"/>
                  </a:lnTo>
                  <a:lnTo>
                    <a:pt x="21622" y="2277618"/>
                  </a:lnTo>
                  <a:close/>
                  <a:moveTo>
                    <a:pt x="21622" y="2223611"/>
                  </a:moveTo>
                  <a:lnTo>
                    <a:pt x="0" y="2223611"/>
                  </a:lnTo>
                  <a:lnTo>
                    <a:pt x="0" y="2214086"/>
                  </a:lnTo>
                  <a:lnTo>
                    <a:pt x="21622" y="2214086"/>
                  </a:lnTo>
                  <a:lnTo>
                    <a:pt x="21622" y="2223611"/>
                  </a:lnTo>
                  <a:close/>
                  <a:moveTo>
                    <a:pt x="21622" y="2169605"/>
                  </a:moveTo>
                  <a:lnTo>
                    <a:pt x="0" y="2169605"/>
                  </a:lnTo>
                  <a:lnTo>
                    <a:pt x="0" y="2160080"/>
                  </a:lnTo>
                  <a:lnTo>
                    <a:pt x="21622" y="2160080"/>
                  </a:lnTo>
                  <a:lnTo>
                    <a:pt x="21622" y="2169605"/>
                  </a:lnTo>
                  <a:close/>
                  <a:moveTo>
                    <a:pt x="21622" y="2061591"/>
                  </a:moveTo>
                  <a:lnTo>
                    <a:pt x="0" y="2061591"/>
                  </a:lnTo>
                  <a:lnTo>
                    <a:pt x="0" y="2052066"/>
                  </a:lnTo>
                  <a:lnTo>
                    <a:pt x="21622" y="2052066"/>
                  </a:lnTo>
                  <a:lnTo>
                    <a:pt x="21622" y="2061591"/>
                  </a:lnTo>
                  <a:close/>
                  <a:moveTo>
                    <a:pt x="21622" y="2007584"/>
                  </a:moveTo>
                  <a:lnTo>
                    <a:pt x="0" y="2007584"/>
                  </a:lnTo>
                  <a:lnTo>
                    <a:pt x="0" y="1998059"/>
                  </a:lnTo>
                  <a:lnTo>
                    <a:pt x="21622" y="1998059"/>
                  </a:lnTo>
                  <a:lnTo>
                    <a:pt x="21622" y="2007584"/>
                  </a:lnTo>
                  <a:close/>
                  <a:moveTo>
                    <a:pt x="21622" y="1953578"/>
                  </a:moveTo>
                  <a:lnTo>
                    <a:pt x="0" y="1953578"/>
                  </a:lnTo>
                  <a:lnTo>
                    <a:pt x="0" y="1944053"/>
                  </a:lnTo>
                  <a:lnTo>
                    <a:pt x="21622" y="1944053"/>
                  </a:lnTo>
                  <a:lnTo>
                    <a:pt x="21622" y="1953578"/>
                  </a:lnTo>
                  <a:close/>
                  <a:moveTo>
                    <a:pt x="21622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21622" y="1890046"/>
                  </a:lnTo>
                  <a:lnTo>
                    <a:pt x="21622" y="1899571"/>
                  </a:lnTo>
                  <a:close/>
                  <a:moveTo>
                    <a:pt x="21622" y="1791557"/>
                  </a:moveTo>
                  <a:lnTo>
                    <a:pt x="0" y="1791557"/>
                  </a:lnTo>
                  <a:lnTo>
                    <a:pt x="0" y="1782032"/>
                  </a:lnTo>
                  <a:lnTo>
                    <a:pt x="21622" y="1782032"/>
                  </a:lnTo>
                  <a:lnTo>
                    <a:pt x="21622" y="1791557"/>
                  </a:lnTo>
                  <a:close/>
                  <a:moveTo>
                    <a:pt x="21622" y="1737551"/>
                  </a:moveTo>
                  <a:lnTo>
                    <a:pt x="0" y="1737551"/>
                  </a:lnTo>
                  <a:lnTo>
                    <a:pt x="0" y="1728026"/>
                  </a:lnTo>
                  <a:lnTo>
                    <a:pt x="21622" y="1728026"/>
                  </a:lnTo>
                  <a:lnTo>
                    <a:pt x="21622" y="1737551"/>
                  </a:lnTo>
                  <a:close/>
                  <a:moveTo>
                    <a:pt x="21622" y="1683544"/>
                  </a:moveTo>
                  <a:lnTo>
                    <a:pt x="0" y="1683544"/>
                  </a:lnTo>
                  <a:lnTo>
                    <a:pt x="0" y="1674019"/>
                  </a:lnTo>
                  <a:lnTo>
                    <a:pt x="21622" y="1674019"/>
                  </a:lnTo>
                  <a:lnTo>
                    <a:pt x="21622" y="1683544"/>
                  </a:lnTo>
                  <a:close/>
                  <a:moveTo>
                    <a:pt x="21622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21622" y="1620012"/>
                  </a:lnTo>
                  <a:lnTo>
                    <a:pt x="21622" y="1629537"/>
                  </a:lnTo>
                  <a:close/>
                  <a:moveTo>
                    <a:pt x="21622" y="1521523"/>
                  </a:moveTo>
                  <a:lnTo>
                    <a:pt x="0" y="1521523"/>
                  </a:lnTo>
                  <a:lnTo>
                    <a:pt x="0" y="1511998"/>
                  </a:lnTo>
                  <a:lnTo>
                    <a:pt x="21622" y="1511998"/>
                  </a:lnTo>
                  <a:lnTo>
                    <a:pt x="21622" y="1521523"/>
                  </a:lnTo>
                  <a:close/>
                  <a:moveTo>
                    <a:pt x="21622" y="1467612"/>
                  </a:moveTo>
                  <a:lnTo>
                    <a:pt x="0" y="1467612"/>
                  </a:lnTo>
                  <a:lnTo>
                    <a:pt x="0" y="1458087"/>
                  </a:lnTo>
                  <a:lnTo>
                    <a:pt x="21622" y="1458087"/>
                  </a:lnTo>
                  <a:lnTo>
                    <a:pt x="21622" y="1467612"/>
                  </a:lnTo>
                  <a:close/>
                  <a:moveTo>
                    <a:pt x="21622" y="1413605"/>
                  </a:moveTo>
                  <a:lnTo>
                    <a:pt x="0" y="1413605"/>
                  </a:lnTo>
                  <a:lnTo>
                    <a:pt x="0" y="1404080"/>
                  </a:lnTo>
                  <a:lnTo>
                    <a:pt x="21622" y="1404080"/>
                  </a:lnTo>
                  <a:lnTo>
                    <a:pt x="21622" y="1413605"/>
                  </a:lnTo>
                  <a:close/>
                  <a:moveTo>
                    <a:pt x="21622" y="1359598"/>
                  </a:moveTo>
                  <a:lnTo>
                    <a:pt x="0" y="1359598"/>
                  </a:lnTo>
                  <a:lnTo>
                    <a:pt x="0" y="1350073"/>
                  </a:lnTo>
                  <a:lnTo>
                    <a:pt x="21622" y="1350073"/>
                  </a:lnTo>
                  <a:lnTo>
                    <a:pt x="21622" y="1359598"/>
                  </a:lnTo>
                  <a:close/>
                  <a:moveTo>
                    <a:pt x="21622" y="1251585"/>
                  </a:moveTo>
                  <a:lnTo>
                    <a:pt x="0" y="1251585"/>
                  </a:lnTo>
                  <a:lnTo>
                    <a:pt x="0" y="1242060"/>
                  </a:lnTo>
                  <a:lnTo>
                    <a:pt x="21622" y="1242060"/>
                  </a:lnTo>
                  <a:lnTo>
                    <a:pt x="21622" y="1251585"/>
                  </a:lnTo>
                  <a:close/>
                  <a:moveTo>
                    <a:pt x="21622" y="1197578"/>
                  </a:moveTo>
                  <a:lnTo>
                    <a:pt x="0" y="1197578"/>
                  </a:lnTo>
                  <a:lnTo>
                    <a:pt x="0" y="1188053"/>
                  </a:lnTo>
                  <a:lnTo>
                    <a:pt x="21622" y="1188053"/>
                  </a:lnTo>
                  <a:lnTo>
                    <a:pt x="21622" y="1197578"/>
                  </a:lnTo>
                  <a:close/>
                  <a:moveTo>
                    <a:pt x="21622" y="1143572"/>
                  </a:moveTo>
                  <a:lnTo>
                    <a:pt x="0" y="1143572"/>
                  </a:lnTo>
                  <a:lnTo>
                    <a:pt x="0" y="1134047"/>
                  </a:lnTo>
                  <a:lnTo>
                    <a:pt x="21622" y="1134047"/>
                  </a:lnTo>
                  <a:lnTo>
                    <a:pt x="21622" y="1143572"/>
                  </a:lnTo>
                  <a:close/>
                  <a:moveTo>
                    <a:pt x="21622" y="1089565"/>
                  </a:moveTo>
                  <a:lnTo>
                    <a:pt x="0" y="1089565"/>
                  </a:lnTo>
                  <a:lnTo>
                    <a:pt x="0" y="1080040"/>
                  </a:lnTo>
                  <a:lnTo>
                    <a:pt x="21622" y="1080040"/>
                  </a:lnTo>
                  <a:lnTo>
                    <a:pt x="21622" y="1089565"/>
                  </a:lnTo>
                  <a:close/>
                  <a:moveTo>
                    <a:pt x="21622" y="981551"/>
                  </a:moveTo>
                  <a:lnTo>
                    <a:pt x="0" y="981551"/>
                  </a:lnTo>
                  <a:lnTo>
                    <a:pt x="0" y="972026"/>
                  </a:lnTo>
                  <a:lnTo>
                    <a:pt x="21622" y="972026"/>
                  </a:lnTo>
                  <a:lnTo>
                    <a:pt x="21622" y="981551"/>
                  </a:lnTo>
                  <a:close/>
                  <a:moveTo>
                    <a:pt x="21622" y="927545"/>
                  </a:moveTo>
                  <a:lnTo>
                    <a:pt x="0" y="927545"/>
                  </a:lnTo>
                  <a:lnTo>
                    <a:pt x="0" y="918020"/>
                  </a:lnTo>
                  <a:lnTo>
                    <a:pt x="21622" y="918020"/>
                  </a:lnTo>
                  <a:lnTo>
                    <a:pt x="21622" y="927545"/>
                  </a:lnTo>
                  <a:close/>
                  <a:moveTo>
                    <a:pt x="21622" y="873538"/>
                  </a:moveTo>
                  <a:lnTo>
                    <a:pt x="0" y="873538"/>
                  </a:lnTo>
                  <a:lnTo>
                    <a:pt x="0" y="864013"/>
                  </a:lnTo>
                  <a:lnTo>
                    <a:pt x="21622" y="864013"/>
                  </a:lnTo>
                  <a:lnTo>
                    <a:pt x="21622" y="873538"/>
                  </a:lnTo>
                  <a:close/>
                  <a:moveTo>
                    <a:pt x="21622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21622" y="810006"/>
                  </a:lnTo>
                  <a:lnTo>
                    <a:pt x="21622" y="819531"/>
                  </a:lnTo>
                  <a:close/>
                  <a:moveTo>
                    <a:pt x="21622" y="711518"/>
                  </a:moveTo>
                  <a:lnTo>
                    <a:pt x="0" y="711518"/>
                  </a:lnTo>
                  <a:lnTo>
                    <a:pt x="0" y="701993"/>
                  </a:lnTo>
                  <a:lnTo>
                    <a:pt x="21622" y="701993"/>
                  </a:lnTo>
                  <a:lnTo>
                    <a:pt x="21622" y="711518"/>
                  </a:lnTo>
                  <a:close/>
                  <a:moveTo>
                    <a:pt x="21622" y="657511"/>
                  </a:moveTo>
                  <a:lnTo>
                    <a:pt x="0" y="657511"/>
                  </a:lnTo>
                  <a:lnTo>
                    <a:pt x="0" y="647986"/>
                  </a:lnTo>
                  <a:lnTo>
                    <a:pt x="21622" y="647986"/>
                  </a:lnTo>
                  <a:lnTo>
                    <a:pt x="21622" y="657511"/>
                  </a:lnTo>
                  <a:close/>
                  <a:moveTo>
                    <a:pt x="21622" y="603599"/>
                  </a:moveTo>
                  <a:lnTo>
                    <a:pt x="0" y="603599"/>
                  </a:lnTo>
                  <a:lnTo>
                    <a:pt x="0" y="594074"/>
                  </a:lnTo>
                  <a:lnTo>
                    <a:pt x="21622" y="594074"/>
                  </a:lnTo>
                  <a:lnTo>
                    <a:pt x="21622" y="603599"/>
                  </a:lnTo>
                  <a:close/>
                  <a:moveTo>
                    <a:pt x="21622" y="549593"/>
                  </a:moveTo>
                  <a:lnTo>
                    <a:pt x="0" y="549593"/>
                  </a:lnTo>
                  <a:lnTo>
                    <a:pt x="0" y="540068"/>
                  </a:lnTo>
                  <a:lnTo>
                    <a:pt x="21622" y="540068"/>
                  </a:lnTo>
                  <a:lnTo>
                    <a:pt x="21622" y="549593"/>
                  </a:lnTo>
                  <a:close/>
                  <a:moveTo>
                    <a:pt x="21622" y="441579"/>
                  </a:moveTo>
                  <a:lnTo>
                    <a:pt x="0" y="441579"/>
                  </a:lnTo>
                  <a:lnTo>
                    <a:pt x="0" y="432054"/>
                  </a:lnTo>
                  <a:lnTo>
                    <a:pt x="21622" y="432054"/>
                  </a:lnTo>
                  <a:lnTo>
                    <a:pt x="21622" y="441579"/>
                  </a:lnTo>
                  <a:close/>
                  <a:moveTo>
                    <a:pt x="21622" y="387572"/>
                  </a:moveTo>
                  <a:lnTo>
                    <a:pt x="0" y="387572"/>
                  </a:lnTo>
                  <a:lnTo>
                    <a:pt x="0" y="378047"/>
                  </a:lnTo>
                  <a:lnTo>
                    <a:pt x="21622" y="378047"/>
                  </a:lnTo>
                  <a:lnTo>
                    <a:pt x="21622" y="387572"/>
                  </a:lnTo>
                  <a:close/>
                  <a:moveTo>
                    <a:pt x="21622" y="333566"/>
                  </a:moveTo>
                  <a:lnTo>
                    <a:pt x="0" y="333566"/>
                  </a:lnTo>
                  <a:lnTo>
                    <a:pt x="0" y="324041"/>
                  </a:lnTo>
                  <a:lnTo>
                    <a:pt x="21622" y="324041"/>
                  </a:lnTo>
                  <a:lnTo>
                    <a:pt x="21622" y="333566"/>
                  </a:lnTo>
                  <a:close/>
                  <a:moveTo>
                    <a:pt x="21622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21622" y="270034"/>
                  </a:lnTo>
                  <a:lnTo>
                    <a:pt x="21622" y="279559"/>
                  </a:lnTo>
                  <a:close/>
                  <a:moveTo>
                    <a:pt x="21622" y="171545"/>
                  </a:moveTo>
                  <a:lnTo>
                    <a:pt x="0" y="171545"/>
                  </a:lnTo>
                  <a:lnTo>
                    <a:pt x="0" y="162020"/>
                  </a:lnTo>
                  <a:lnTo>
                    <a:pt x="21622" y="162020"/>
                  </a:lnTo>
                  <a:lnTo>
                    <a:pt x="21622" y="171545"/>
                  </a:lnTo>
                  <a:close/>
                  <a:moveTo>
                    <a:pt x="21622" y="117538"/>
                  </a:moveTo>
                  <a:lnTo>
                    <a:pt x="0" y="117538"/>
                  </a:lnTo>
                  <a:lnTo>
                    <a:pt x="0" y="108013"/>
                  </a:lnTo>
                  <a:lnTo>
                    <a:pt x="21622" y="108013"/>
                  </a:lnTo>
                  <a:lnTo>
                    <a:pt x="21622" y="117538"/>
                  </a:lnTo>
                  <a:close/>
                  <a:moveTo>
                    <a:pt x="21622" y="63532"/>
                  </a:moveTo>
                  <a:lnTo>
                    <a:pt x="0" y="63532"/>
                  </a:lnTo>
                  <a:lnTo>
                    <a:pt x="0" y="54007"/>
                  </a:lnTo>
                  <a:lnTo>
                    <a:pt x="21622" y="54007"/>
                  </a:lnTo>
                  <a:lnTo>
                    <a:pt x="21622" y="63532"/>
                  </a:lnTo>
                  <a:close/>
                  <a:moveTo>
                    <a:pt x="21622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622" y="0"/>
                  </a:lnTo>
                  <a:lnTo>
                    <a:pt x="21622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2BDC3FE-F9E7-406D-801A-3DE01163749E}"/>
                </a:ext>
              </a:extLst>
            </p:cNvPr>
            <p:cNvSpPr/>
            <p:nvPr/>
          </p:nvSpPr>
          <p:spPr>
            <a:xfrm>
              <a:off x="3925890" y="944371"/>
              <a:ext cx="38100" cy="4867275"/>
            </a:xfrm>
            <a:custGeom>
              <a:avLst/>
              <a:gdLst>
                <a:gd name="connsiteX0" fmla="*/ 43243 w 38100"/>
                <a:gd name="connsiteY0" fmla="*/ 4869561 h 4867275"/>
                <a:gd name="connsiteX1" fmla="*/ 0 w 38100"/>
                <a:gd name="connsiteY1" fmla="*/ 4869561 h 4867275"/>
                <a:gd name="connsiteX2" fmla="*/ 0 w 38100"/>
                <a:gd name="connsiteY2" fmla="*/ 4860036 h 4867275"/>
                <a:gd name="connsiteX3" fmla="*/ 43243 w 38100"/>
                <a:gd name="connsiteY3" fmla="*/ 4860036 h 4867275"/>
                <a:gd name="connsiteX4" fmla="*/ 43243 w 38100"/>
                <a:gd name="connsiteY4" fmla="*/ 4869561 h 4867275"/>
                <a:gd name="connsiteX5" fmla="*/ 43243 w 38100"/>
                <a:gd name="connsiteY5" fmla="*/ 4599527 h 4867275"/>
                <a:gd name="connsiteX6" fmla="*/ 0 w 38100"/>
                <a:gd name="connsiteY6" fmla="*/ 4599527 h 4867275"/>
                <a:gd name="connsiteX7" fmla="*/ 0 w 38100"/>
                <a:gd name="connsiteY7" fmla="*/ 4590002 h 4867275"/>
                <a:gd name="connsiteX8" fmla="*/ 43243 w 38100"/>
                <a:gd name="connsiteY8" fmla="*/ 4590002 h 4867275"/>
                <a:gd name="connsiteX9" fmla="*/ 43243 w 38100"/>
                <a:gd name="connsiteY9" fmla="*/ 4599527 h 4867275"/>
                <a:gd name="connsiteX10" fmla="*/ 43243 w 38100"/>
                <a:gd name="connsiteY10" fmla="*/ 4329494 h 4867275"/>
                <a:gd name="connsiteX11" fmla="*/ 0 w 38100"/>
                <a:gd name="connsiteY11" fmla="*/ 4329494 h 4867275"/>
                <a:gd name="connsiteX12" fmla="*/ 0 w 38100"/>
                <a:gd name="connsiteY12" fmla="*/ 4319969 h 4867275"/>
                <a:gd name="connsiteX13" fmla="*/ 43243 w 38100"/>
                <a:gd name="connsiteY13" fmla="*/ 4319969 h 4867275"/>
                <a:gd name="connsiteX14" fmla="*/ 43243 w 38100"/>
                <a:gd name="connsiteY14" fmla="*/ 4329494 h 4867275"/>
                <a:gd name="connsiteX15" fmla="*/ 43243 w 38100"/>
                <a:gd name="connsiteY15" fmla="*/ 4059555 h 4867275"/>
                <a:gd name="connsiteX16" fmla="*/ 0 w 38100"/>
                <a:gd name="connsiteY16" fmla="*/ 4059555 h 4867275"/>
                <a:gd name="connsiteX17" fmla="*/ 0 w 38100"/>
                <a:gd name="connsiteY17" fmla="*/ 4050030 h 4867275"/>
                <a:gd name="connsiteX18" fmla="*/ 43243 w 38100"/>
                <a:gd name="connsiteY18" fmla="*/ 4050030 h 4867275"/>
                <a:gd name="connsiteX19" fmla="*/ 43243 w 38100"/>
                <a:gd name="connsiteY19" fmla="*/ 4059555 h 4867275"/>
                <a:gd name="connsiteX20" fmla="*/ 43243 w 38100"/>
                <a:gd name="connsiteY20" fmla="*/ 3519488 h 4867275"/>
                <a:gd name="connsiteX21" fmla="*/ 0 w 38100"/>
                <a:gd name="connsiteY21" fmla="*/ 3519488 h 4867275"/>
                <a:gd name="connsiteX22" fmla="*/ 0 w 38100"/>
                <a:gd name="connsiteY22" fmla="*/ 3509963 h 4867275"/>
                <a:gd name="connsiteX23" fmla="*/ 43243 w 38100"/>
                <a:gd name="connsiteY23" fmla="*/ 3509963 h 4867275"/>
                <a:gd name="connsiteX24" fmla="*/ 43243 w 38100"/>
                <a:gd name="connsiteY24" fmla="*/ 3519488 h 4867275"/>
                <a:gd name="connsiteX25" fmla="*/ 43243 w 38100"/>
                <a:gd name="connsiteY25" fmla="*/ 3249549 h 4867275"/>
                <a:gd name="connsiteX26" fmla="*/ 0 w 38100"/>
                <a:gd name="connsiteY26" fmla="*/ 3249549 h 4867275"/>
                <a:gd name="connsiteX27" fmla="*/ 0 w 38100"/>
                <a:gd name="connsiteY27" fmla="*/ 3240024 h 4867275"/>
                <a:gd name="connsiteX28" fmla="*/ 43243 w 38100"/>
                <a:gd name="connsiteY28" fmla="*/ 3240024 h 4867275"/>
                <a:gd name="connsiteX29" fmla="*/ 43243 w 38100"/>
                <a:gd name="connsiteY29" fmla="*/ 3249549 h 4867275"/>
                <a:gd name="connsiteX30" fmla="*/ 43243 w 38100"/>
                <a:gd name="connsiteY30" fmla="*/ 2979515 h 4867275"/>
                <a:gd name="connsiteX31" fmla="*/ 0 w 38100"/>
                <a:gd name="connsiteY31" fmla="*/ 2979515 h 4867275"/>
                <a:gd name="connsiteX32" fmla="*/ 0 w 38100"/>
                <a:gd name="connsiteY32" fmla="*/ 2969990 h 4867275"/>
                <a:gd name="connsiteX33" fmla="*/ 43243 w 38100"/>
                <a:gd name="connsiteY33" fmla="*/ 2969990 h 4867275"/>
                <a:gd name="connsiteX34" fmla="*/ 43243 w 38100"/>
                <a:gd name="connsiteY34" fmla="*/ 2979515 h 4867275"/>
                <a:gd name="connsiteX35" fmla="*/ 43243 w 38100"/>
                <a:gd name="connsiteY35" fmla="*/ 2709577 h 4867275"/>
                <a:gd name="connsiteX36" fmla="*/ 0 w 38100"/>
                <a:gd name="connsiteY36" fmla="*/ 2709577 h 4867275"/>
                <a:gd name="connsiteX37" fmla="*/ 0 w 38100"/>
                <a:gd name="connsiteY37" fmla="*/ 2700052 h 4867275"/>
                <a:gd name="connsiteX38" fmla="*/ 43243 w 38100"/>
                <a:gd name="connsiteY38" fmla="*/ 2700052 h 4867275"/>
                <a:gd name="connsiteX39" fmla="*/ 43243 w 38100"/>
                <a:gd name="connsiteY39" fmla="*/ 2709577 h 4867275"/>
                <a:gd name="connsiteX40" fmla="*/ 43243 w 38100"/>
                <a:gd name="connsiteY40" fmla="*/ 2169509 h 4867275"/>
                <a:gd name="connsiteX41" fmla="*/ 0 w 38100"/>
                <a:gd name="connsiteY41" fmla="*/ 2169509 h 4867275"/>
                <a:gd name="connsiteX42" fmla="*/ 0 w 38100"/>
                <a:gd name="connsiteY42" fmla="*/ 2159984 h 4867275"/>
                <a:gd name="connsiteX43" fmla="*/ 43243 w 38100"/>
                <a:gd name="connsiteY43" fmla="*/ 2159984 h 4867275"/>
                <a:gd name="connsiteX44" fmla="*/ 43243 w 38100"/>
                <a:gd name="connsiteY44" fmla="*/ 2169509 h 4867275"/>
                <a:gd name="connsiteX45" fmla="*/ 43243 w 38100"/>
                <a:gd name="connsiteY45" fmla="*/ 1899571 h 4867275"/>
                <a:gd name="connsiteX46" fmla="*/ 0 w 38100"/>
                <a:gd name="connsiteY46" fmla="*/ 1899571 h 4867275"/>
                <a:gd name="connsiteX47" fmla="*/ 0 w 38100"/>
                <a:gd name="connsiteY47" fmla="*/ 1890046 h 4867275"/>
                <a:gd name="connsiteX48" fmla="*/ 43243 w 38100"/>
                <a:gd name="connsiteY48" fmla="*/ 1890046 h 4867275"/>
                <a:gd name="connsiteX49" fmla="*/ 43243 w 38100"/>
                <a:gd name="connsiteY49" fmla="*/ 1899571 h 4867275"/>
                <a:gd name="connsiteX50" fmla="*/ 43243 w 38100"/>
                <a:gd name="connsiteY50" fmla="*/ 1629537 h 4867275"/>
                <a:gd name="connsiteX51" fmla="*/ 0 w 38100"/>
                <a:gd name="connsiteY51" fmla="*/ 1629537 h 4867275"/>
                <a:gd name="connsiteX52" fmla="*/ 0 w 38100"/>
                <a:gd name="connsiteY52" fmla="*/ 1620012 h 4867275"/>
                <a:gd name="connsiteX53" fmla="*/ 43243 w 38100"/>
                <a:gd name="connsiteY53" fmla="*/ 1620012 h 4867275"/>
                <a:gd name="connsiteX54" fmla="*/ 43243 w 38100"/>
                <a:gd name="connsiteY54" fmla="*/ 1629537 h 4867275"/>
                <a:gd name="connsiteX55" fmla="*/ 43243 w 38100"/>
                <a:gd name="connsiteY55" fmla="*/ 1359503 h 4867275"/>
                <a:gd name="connsiteX56" fmla="*/ 0 w 38100"/>
                <a:gd name="connsiteY56" fmla="*/ 1359503 h 4867275"/>
                <a:gd name="connsiteX57" fmla="*/ 0 w 38100"/>
                <a:gd name="connsiteY57" fmla="*/ 1349978 h 4867275"/>
                <a:gd name="connsiteX58" fmla="*/ 43243 w 38100"/>
                <a:gd name="connsiteY58" fmla="*/ 1349978 h 4867275"/>
                <a:gd name="connsiteX59" fmla="*/ 43243 w 38100"/>
                <a:gd name="connsiteY59" fmla="*/ 1359503 h 4867275"/>
                <a:gd name="connsiteX60" fmla="*/ 43243 w 38100"/>
                <a:gd name="connsiteY60" fmla="*/ 819531 h 4867275"/>
                <a:gd name="connsiteX61" fmla="*/ 0 w 38100"/>
                <a:gd name="connsiteY61" fmla="*/ 819531 h 4867275"/>
                <a:gd name="connsiteX62" fmla="*/ 0 w 38100"/>
                <a:gd name="connsiteY62" fmla="*/ 810006 h 4867275"/>
                <a:gd name="connsiteX63" fmla="*/ 43243 w 38100"/>
                <a:gd name="connsiteY63" fmla="*/ 810006 h 4867275"/>
                <a:gd name="connsiteX64" fmla="*/ 43243 w 38100"/>
                <a:gd name="connsiteY64" fmla="*/ 819531 h 4867275"/>
                <a:gd name="connsiteX65" fmla="*/ 43243 w 38100"/>
                <a:gd name="connsiteY65" fmla="*/ 549497 h 4867275"/>
                <a:gd name="connsiteX66" fmla="*/ 0 w 38100"/>
                <a:gd name="connsiteY66" fmla="*/ 549497 h 4867275"/>
                <a:gd name="connsiteX67" fmla="*/ 0 w 38100"/>
                <a:gd name="connsiteY67" fmla="*/ 539972 h 4867275"/>
                <a:gd name="connsiteX68" fmla="*/ 43243 w 38100"/>
                <a:gd name="connsiteY68" fmla="*/ 539972 h 4867275"/>
                <a:gd name="connsiteX69" fmla="*/ 43243 w 38100"/>
                <a:gd name="connsiteY69" fmla="*/ 549497 h 4867275"/>
                <a:gd name="connsiteX70" fmla="*/ 43243 w 38100"/>
                <a:gd name="connsiteY70" fmla="*/ 279559 h 4867275"/>
                <a:gd name="connsiteX71" fmla="*/ 0 w 38100"/>
                <a:gd name="connsiteY71" fmla="*/ 279559 h 4867275"/>
                <a:gd name="connsiteX72" fmla="*/ 0 w 38100"/>
                <a:gd name="connsiteY72" fmla="*/ 270034 h 4867275"/>
                <a:gd name="connsiteX73" fmla="*/ 43243 w 38100"/>
                <a:gd name="connsiteY73" fmla="*/ 270034 h 4867275"/>
                <a:gd name="connsiteX74" fmla="*/ 43243 w 38100"/>
                <a:gd name="connsiteY74" fmla="*/ 279559 h 4867275"/>
                <a:gd name="connsiteX75" fmla="*/ 43243 w 38100"/>
                <a:gd name="connsiteY75" fmla="*/ 9525 h 4867275"/>
                <a:gd name="connsiteX76" fmla="*/ 0 w 38100"/>
                <a:gd name="connsiteY76" fmla="*/ 9525 h 4867275"/>
                <a:gd name="connsiteX77" fmla="*/ 0 w 38100"/>
                <a:gd name="connsiteY77" fmla="*/ 0 h 4867275"/>
                <a:gd name="connsiteX78" fmla="*/ 43243 w 38100"/>
                <a:gd name="connsiteY78" fmla="*/ 0 h 4867275"/>
                <a:gd name="connsiteX79" fmla="*/ 43243 w 38100"/>
                <a:gd name="connsiteY79" fmla="*/ 9525 h 486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8100" h="4867275">
                  <a:moveTo>
                    <a:pt x="43243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43243" y="4860036"/>
                  </a:lnTo>
                  <a:lnTo>
                    <a:pt x="43243" y="4869561"/>
                  </a:lnTo>
                  <a:close/>
                  <a:moveTo>
                    <a:pt x="43243" y="4599527"/>
                  </a:moveTo>
                  <a:lnTo>
                    <a:pt x="0" y="4599527"/>
                  </a:lnTo>
                  <a:lnTo>
                    <a:pt x="0" y="4590002"/>
                  </a:lnTo>
                  <a:lnTo>
                    <a:pt x="43243" y="4590002"/>
                  </a:lnTo>
                  <a:lnTo>
                    <a:pt x="43243" y="4599527"/>
                  </a:lnTo>
                  <a:close/>
                  <a:moveTo>
                    <a:pt x="43243" y="4329494"/>
                  </a:moveTo>
                  <a:lnTo>
                    <a:pt x="0" y="4329494"/>
                  </a:lnTo>
                  <a:lnTo>
                    <a:pt x="0" y="4319969"/>
                  </a:lnTo>
                  <a:lnTo>
                    <a:pt x="43243" y="4319969"/>
                  </a:lnTo>
                  <a:lnTo>
                    <a:pt x="43243" y="4329494"/>
                  </a:lnTo>
                  <a:close/>
                  <a:moveTo>
                    <a:pt x="43243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43243" y="4050030"/>
                  </a:lnTo>
                  <a:lnTo>
                    <a:pt x="43243" y="4059555"/>
                  </a:lnTo>
                  <a:close/>
                  <a:moveTo>
                    <a:pt x="43243" y="3519488"/>
                  </a:moveTo>
                  <a:lnTo>
                    <a:pt x="0" y="3519488"/>
                  </a:lnTo>
                  <a:lnTo>
                    <a:pt x="0" y="3509963"/>
                  </a:lnTo>
                  <a:lnTo>
                    <a:pt x="43243" y="3509963"/>
                  </a:lnTo>
                  <a:lnTo>
                    <a:pt x="43243" y="3519488"/>
                  </a:lnTo>
                  <a:close/>
                  <a:moveTo>
                    <a:pt x="43243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43243" y="3240024"/>
                  </a:lnTo>
                  <a:lnTo>
                    <a:pt x="43243" y="3249549"/>
                  </a:lnTo>
                  <a:close/>
                  <a:moveTo>
                    <a:pt x="43243" y="2979515"/>
                  </a:moveTo>
                  <a:lnTo>
                    <a:pt x="0" y="2979515"/>
                  </a:lnTo>
                  <a:lnTo>
                    <a:pt x="0" y="2969990"/>
                  </a:lnTo>
                  <a:lnTo>
                    <a:pt x="43243" y="2969990"/>
                  </a:lnTo>
                  <a:lnTo>
                    <a:pt x="43243" y="2979515"/>
                  </a:lnTo>
                  <a:close/>
                  <a:moveTo>
                    <a:pt x="43243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43243" y="2700052"/>
                  </a:lnTo>
                  <a:lnTo>
                    <a:pt x="43243" y="2709577"/>
                  </a:lnTo>
                  <a:close/>
                  <a:moveTo>
                    <a:pt x="43243" y="2169509"/>
                  </a:moveTo>
                  <a:lnTo>
                    <a:pt x="0" y="2169509"/>
                  </a:lnTo>
                  <a:lnTo>
                    <a:pt x="0" y="2159984"/>
                  </a:lnTo>
                  <a:lnTo>
                    <a:pt x="43243" y="2159984"/>
                  </a:lnTo>
                  <a:lnTo>
                    <a:pt x="43243" y="2169509"/>
                  </a:lnTo>
                  <a:close/>
                  <a:moveTo>
                    <a:pt x="43243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43243" y="1890046"/>
                  </a:lnTo>
                  <a:lnTo>
                    <a:pt x="43243" y="1899571"/>
                  </a:lnTo>
                  <a:close/>
                  <a:moveTo>
                    <a:pt x="43243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43243" y="1620012"/>
                  </a:lnTo>
                  <a:lnTo>
                    <a:pt x="43243" y="1629537"/>
                  </a:lnTo>
                  <a:close/>
                  <a:moveTo>
                    <a:pt x="43243" y="1359503"/>
                  </a:moveTo>
                  <a:lnTo>
                    <a:pt x="0" y="1359503"/>
                  </a:lnTo>
                  <a:lnTo>
                    <a:pt x="0" y="1349978"/>
                  </a:lnTo>
                  <a:lnTo>
                    <a:pt x="43243" y="1349978"/>
                  </a:lnTo>
                  <a:lnTo>
                    <a:pt x="43243" y="1359503"/>
                  </a:lnTo>
                  <a:close/>
                  <a:moveTo>
                    <a:pt x="43243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43243" y="810006"/>
                  </a:lnTo>
                  <a:lnTo>
                    <a:pt x="43243" y="819531"/>
                  </a:lnTo>
                  <a:close/>
                  <a:moveTo>
                    <a:pt x="43243" y="549497"/>
                  </a:moveTo>
                  <a:lnTo>
                    <a:pt x="0" y="549497"/>
                  </a:lnTo>
                  <a:lnTo>
                    <a:pt x="0" y="539972"/>
                  </a:lnTo>
                  <a:lnTo>
                    <a:pt x="43243" y="539972"/>
                  </a:lnTo>
                  <a:lnTo>
                    <a:pt x="43243" y="549497"/>
                  </a:lnTo>
                  <a:close/>
                  <a:moveTo>
                    <a:pt x="43243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43243" y="270034"/>
                  </a:lnTo>
                  <a:lnTo>
                    <a:pt x="43243" y="279559"/>
                  </a:lnTo>
                  <a:close/>
                  <a:moveTo>
                    <a:pt x="43243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43243" y="0"/>
                  </a:lnTo>
                  <a:lnTo>
                    <a:pt x="43243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E5738C3-CA08-48BF-A32F-A01085C23785}"/>
                </a:ext>
              </a:extLst>
            </p:cNvPr>
            <p:cNvSpPr/>
            <p:nvPr/>
          </p:nvSpPr>
          <p:spPr>
            <a:xfrm>
              <a:off x="3909697" y="668337"/>
              <a:ext cx="66675" cy="5419725"/>
            </a:xfrm>
            <a:custGeom>
              <a:avLst/>
              <a:gdLst>
                <a:gd name="connsiteX0" fmla="*/ 21622 w 66675"/>
                <a:gd name="connsiteY0" fmla="*/ 5400008 h 5419725"/>
                <a:gd name="connsiteX1" fmla="*/ 21622 w 66675"/>
                <a:gd name="connsiteY1" fmla="*/ 5421630 h 5419725"/>
                <a:gd name="connsiteX2" fmla="*/ 0 w 66675"/>
                <a:gd name="connsiteY2" fmla="*/ 5416201 h 5419725"/>
                <a:gd name="connsiteX3" fmla="*/ 0 w 66675"/>
                <a:gd name="connsiteY3" fmla="*/ 5405438 h 5419725"/>
                <a:gd name="connsiteX4" fmla="*/ 21622 w 66675"/>
                <a:gd name="connsiteY4" fmla="*/ 5400008 h 5419725"/>
                <a:gd name="connsiteX5" fmla="*/ 54007 w 66675"/>
                <a:gd name="connsiteY5" fmla="*/ 5400008 h 5419725"/>
                <a:gd name="connsiteX6" fmla="*/ 54007 w 66675"/>
                <a:gd name="connsiteY6" fmla="*/ 5421630 h 5419725"/>
                <a:gd name="connsiteX7" fmla="*/ 75629 w 66675"/>
                <a:gd name="connsiteY7" fmla="*/ 5416201 h 5419725"/>
                <a:gd name="connsiteX8" fmla="*/ 75629 w 66675"/>
                <a:gd name="connsiteY8" fmla="*/ 5405438 h 5419725"/>
                <a:gd name="connsiteX9" fmla="*/ 54007 w 66675"/>
                <a:gd name="connsiteY9" fmla="*/ 5400008 h 5419725"/>
                <a:gd name="connsiteX10" fmla="*/ 0 w 66675"/>
                <a:gd name="connsiteY10" fmla="*/ 4055364 h 5419725"/>
                <a:gd name="connsiteX11" fmla="*/ 0 w 66675"/>
                <a:gd name="connsiteY11" fmla="*/ 4066128 h 5419725"/>
                <a:gd name="connsiteX12" fmla="*/ 21622 w 66675"/>
                <a:gd name="connsiteY12" fmla="*/ 4071557 h 5419725"/>
                <a:gd name="connsiteX13" fmla="*/ 21622 w 66675"/>
                <a:gd name="connsiteY13" fmla="*/ 4049935 h 5419725"/>
                <a:gd name="connsiteX14" fmla="*/ 0 w 66675"/>
                <a:gd name="connsiteY14" fmla="*/ 4055364 h 5419725"/>
                <a:gd name="connsiteX15" fmla="*/ 54007 w 66675"/>
                <a:gd name="connsiteY15" fmla="*/ 4050030 h 5419725"/>
                <a:gd name="connsiteX16" fmla="*/ 54007 w 66675"/>
                <a:gd name="connsiteY16" fmla="*/ 4071652 h 5419725"/>
                <a:gd name="connsiteX17" fmla="*/ 75629 w 66675"/>
                <a:gd name="connsiteY17" fmla="*/ 4066223 h 5419725"/>
                <a:gd name="connsiteX18" fmla="*/ 75629 w 66675"/>
                <a:gd name="connsiteY18" fmla="*/ 4055459 h 5419725"/>
                <a:gd name="connsiteX19" fmla="*/ 54007 w 66675"/>
                <a:gd name="connsiteY19" fmla="*/ 4050030 h 5419725"/>
                <a:gd name="connsiteX20" fmla="*/ 0 w 66675"/>
                <a:gd name="connsiteY20" fmla="*/ 2705386 h 5419725"/>
                <a:gd name="connsiteX21" fmla="*/ 0 w 66675"/>
                <a:gd name="connsiteY21" fmla="*/ 2716149 h 5419725"/>
                <a:gd name="connsiteX22" fmla="*/ 21622 w 66675"/>
                <a:gd name="connsiteY22" fmla="*/ 2721578 h 5419725"/>
                <a:gd name="connsiteX23" fmla="*/ 21622 w 66675"/>
                <a:gd name="connsiteY23" fmla="*/ 2699957 h 5419725"/>
                <a:gd name="connsiteX24" fmla="*/ 0 w 66675"/>
                <a:gd name="connsiteY24" fmla="*/ 2705386 h 5419725"/>
                <a:gd name="connsiteX25" fmla="*/ 54007 w 66675"/>
                <a:gd name="connsiteY25" fmla="*/ 2699957 h 5419725"/>
                <a:gd name="connsiteX26" fmla="*/ 54007 w 66675"/>
                <a:gd name="connsiteY26" fmla="*/ 2721578 h 5419725"/>
                <a:gd name="connsiteX27" fmla="*/ 75629 w 66675"/>
                <a:gd name="connsiteY27" fmla="*/ 2716149 h 5419725"/>
                <a:gd name="connsiteX28" fmla="*/ 75629 w 66675"/>
                <a:gd name="connsiteY28" fmla="*/ 2705386 h 5419725"/>
                <a:gd name="connsiteX29" fmla="*/ 54007 w 66675"/>
                <a:gd name="connsiteY29" fmla="*/ 2699957 h 5419725"/>
                <a:gd name="connsiteX30" fmla="*/ 0 w 66675"/>
                <a:gd name="connsiteY30" fmla="*/ 1355408 h 5419725"/>
                <a:gd name="connsiteX31" fmla="*/ 0 w 66675"/>
                <a:gd name="connsiteY31" fmla="*/ 1366171 h 5419725"/>
                <a:gd name="connsiteX32" fmla="*/ 21622 w 66675"/>
                <a:gd name="connsiteY32" fmla="*/ 1371600 h 5419725"/>
                <a:gd name="connsiteX33" fmla="*/ 21622 w 66675"/>
                <a:gd name="connsiteY33" fmla="*/ 1349978 h 5419725"/>
                <a:gd name="connsiteX34" fmla="*/ 0 w 66675"/>
                <a:gd name="connsiteY34" fmla="*/ 1355408 h 5419725"/>
                <a:gd name="connsiteX35" fmla="*/ 54007 w 66675"/>
                <a:gd name="connsiteY35" fmla="*/ 1349978 h 5419725"/>
                <a:gd name="connsiteX36" fmla="*/ 54007 w 66675"/>
                <a:gd name="connsiteY36" fmla="*/ 1371600 h 5419725"/>
                <a:gd name="connsiteX37" fmla="*/ 75629 w 66675"/>
                <a:gd name="connsiteY37" fmla="*/ 1366171 h 5419725"/>
                <a:gd name="connsiteX38" fmla="*/ 75629 w 66675"/>
                <a:gd name="connsiteY38" fmla="*/ 1355408 h 5419725"/>
                <a:gd name="connsiteX39" fmla="*/ 54007 w 66675"/>
                <a:gd name="connsiteY39" fmla="*/ 1349978 h 5419725"/>
                <a:gd name="connsiteX40" fmla="*/ 0 w 66675"/>
                <a:gd name="connsiteY40" fmla="*/ 5429 h 5419725"/>
                <a:gd name="connsiteX41" fmla="*/ 0 w 66675"/>
                <a:gd name="connsiteY41" fmla="*/ 16193 h 5419725"/>
                <a:gd name="connsiteX42" fmla="*/ 21622 w 66675"/>
                <a:gd name="connsiteY42" fmla="*/ 21622 h 5419725"/>
                <a:gd name="connsiteX43" fmla="*/ 21622 w 66675"/>
                <a:gd name="connsiteY43" fmla="*/ 0 h 5419725"/>
                <a:gd name="connsiteX44" fmla="*/ 0 w 66675"/>
                <a:gd name="connsiteY44" fmla="*/ 5429 h 5419725"/>
                <a:gd name="connsiteX45" fmla="*/ 54007 w 66675"/>
                <a:gd name="connsiteY45" fmla="*/ 0 h 5419725"/>
                <a:gd name="connsiteX46" fmla="*/ 54007 w 66675"/>
                <a:gd name="connsiteY46" fmla="*/ 21622 h 5419725"/>
                <a:gd name="connsiteX47" fmla="*/ 75629 w 66675"/>
                <a:gd name="connsiteY47" fmla="*/ 16193 h 5419725"/>
                <a:gd name="connsiteX48" fmla="*/ 75629 w 66675"/>
                <a:gd name="connsiteY48" fmla="*/ 5429 h 5419725"/>
                <a:gd name="connsiteX49" fmla="*/ 54007 w 66675"/>
                <a:gd name="connsiteY49" fmla="*/ 0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6675" h="5419725">
                  <a:moveTo>
                    <a:pt x="21622" y="5400008"/>
                  </a:moveTo>
                  <a:lnTo>
                    <a:pt x="21622" y="5421630"/>
                  </a:lnTo>
                  <a:lnTo>
                    <a:pt x="0" y="5416201"/>
                  </a:lnTo>
                  <a:lnTo>
                    <a:pt x="0" y="5405438"/>
                  </a:lnTo>
                  <a:lnTo>
                    <a:pt x="21622" y="5400008"/>
                  </a:lnTo>
                  <a:close/>
                  <a:moveTo>
                    <a:pt x="54007" y="5400008"/>
                  </a:moveTo>
                  <a:lnTo>
                    <a:pt x="54007" y="5421630"/>
                  </a:lnTo>
                  <a:lnTo>
                    <a:pt x="75629" y="5416201"/>
                  </a:lnTo>
                  <a:lnTo>
                    <a:pt x="75629" y="5405438"/>
                  </a:lnTo>
                  <a:lnTo>
                    <a:pt x="54007" y="5400008"/>
                  </a:lnTo>
                  <a:close/>
                  <a:moveTo>
                    <a:pt x="0" y="4055364"/>
                  </a:moveTo>
                  <a:lnTo>
                    <a:pt x="0" y="4066128"/>
                  </a:lnTo>
                  <a:lnTo>
                    <a:pt x="21622" y="4071557"/>
                  </a:lnTo>
                  <a:lnTo>
                    <a:pt x="21622" y="4049935"/>
                  </a:lnTo>
                  <a:lnTo>
                    <a:pt x="0" y="4055364"/>
                  </a:lnTo>
                  <a:close/>
                  <a:moveTo>
                    <a:pt x="54007" y="4050030"/>
                  </a:moveTo>
                  <a:lnTo>
                    <a:pt x="54007" y="4071652"/>
                  </a:lnTo>
                  <a:lnTo>
                    <a:pt x="75629" y="4066223"/>
                  </a:lnTo>
                  <a:lnTo>
                    <a:pt x="75629" y="4055459"/>
                  </a:lnTo>
                  <a:lnTo>
                    <a:pt x="54007" y="4050030"/>
                  </a:lnTo>
                  <a:close/>
                  <a:moveTo>
                    <a:pt x="0" y="2705386"/>
                  </a:moveTo>
                  <a:lnTo>
                    <a:pt x="0" y="2716149"/>
                  </a:lnTo>
                  <a:lnTo>
                    <a:pt x="21622" y="2721578"/>
                  </a:lnTo>
                  <a:lnTo>
                    <a:pt x="21622" y="2699957"/>
                  </a:lnTo>
                  <a:lnTo>
                    <a:pt x="0" y="2705386"/>
                  </a:lnTo>
                  <a:close/>
                  <a:moveTo>
                    <a:pt x="54007" y="2699957"/>
                  </a:moveTo>
                  <a:lnTo>
                    <a:pt x="54007" y="2721578"/>
                  </a:lnTo>
                  <a:lnTo>
                    <a:pt x="75629" y="2716149"/>
                  </a:lnTo>
                  <a:lnTo>
                    <a:pt x="75629" y="2705386"/>
                  </a:lnTo>
                  <a:lnTo>
                    <a:pt x="54007" y="2699957"/>
                  </a:lnTo>
                  <a:close/>
                  <a:moveTo>
                    <a:pt x="0" y="1355408"/>
                  </a:moveTo>
                  <a:lnTo>
                    <a:pt x="0" y="1366171"/>
                  </a:lnTo>
                  <a:lnTo>
                    <a:pt x="21622" y="1371600"/>
                  </a:lnTo>
                  <a:lnTo>
                    <a:pt x="21622" y="1349978"/>
                  </a:lnTo>
                  <a:lnTo>
                    <a:pt x="0" y="1355408"/>
                  </a:lnTo>
                  <a:close/>
                  <a:moveTo>
                    <a:pt x="54007" y="1349978"/>
                  </a:moveTo>
                  <a:lnTo>
                    <a:pt x="54007" y="1371600"/>
                  </a:lnTo>
                  <a:lnTo>
                    <a:pt x="75629" y="1366171"/>
                  </a:lnTo>
                  <a:lnTo>
                    <a:pt x="75629" y="1355408"/>
                  </a:lnTo>
                  <a:lnTo>
                    <a:pt x="54007" y="1349978"/>
                  </a:lnTo>
                  <a:close/>
                  <a:moveTo>
                    <a:pt x="0" y="5429"/>
                  </a:moveTo>
                  <a:lnTo>
                    <a:pt x="0" y="16193"/>
                  </a:lnTo>
                  <a:lnTo>
                    <a:pt x="21622" y="21622"/>
                  </a:lnTo>
                  <a:lnTo>
                    <a:pt x="21622" y="0"/>
                  </a:lnTo>
                  <a:lnTo>
                    <a:pt x="0" y="5429"/>
                  </a:lnTo>
                  <a:close/>
                  <a:moveTo>
                    <a:pt x="54007" y="0"/>
                  </a:moveTo>
                  <a:lnTo>
                    <a:pt x="54007" y="21622"/>
                  </a:lnTo>
                  <a:lnTo>
                    <a:pt x="75629" y="16193"/>
                  </a:lnTo>
                  <a:lnTo>
                    <a:pt x="75629" y="5429"/>
                  </a:lnTo>
                  <a:lnTo>
                    <a:pt x="540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287E80D-19D7-4032-A2F7-B8AB9C70838D}"/>
              </a:ext>
            </a:extLst>
          </p:cNvPr>
          <p:cNvGrpSpPr/>
          <p:nvPr/>
        </p:nvGrpSpPr>
        <p:grpSpPr>
          <a:xfrm>
            <a:off x="11589232" y="390278"/>
            <a:ext cx="207236" cy="6077445"/>
            <a:chOff x="3909697" y="668337"/>
            <a:chExt cx="66675" cy="5419725"/>
          </a:xfrm>
          <a:solidFill>
            <a:sysClr val="window" lastClr="FFFFFF">
              <a:alpha val="30000"/>
            </a:sysClr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12969AB-2F6E-4F5F-99CF-113EB4C6455B}"/>
                </a:ext>
              </a:extLst>
            </p:cNvPr>
            <p:cNvSpPr/>
            <p:nvPr/>
          </p:nvSpPr>
          <p:spPr>
            <a:xfrm>
              <a:off x="3936653" y="728345"/>
              <a:ext cx="19050" cy="5295900"/>
            </a:xfrm>
            <a:custGeom>
              <a:avLst/>
              <a:gdLst>
                <a:gd name="connsiteX0" fmla="*/ 21622 w 19050"/>
                <a:gd name="connsiteY0" fmla="*/ 5301520 h 5295900"/>
                <a:gd name="connsiteX1" fmla="*/ 0 w 19050"/>
                <a:gd name="connsiteY1" fmla="*/ 5301520 h 5295900"/>
                <a:gd name="connsiteX2" fmla="*/ 0 w 19050"/>
                <a:gd name="connsiteY2" fmla="*/ 5291995 h 5295900"/>
                <a:gd name="connsiteX3" fmla="*/ 21622 w 19050"/>
                <a:gd name="connsiteY3" fmla="*/ 5291995 h 5295900"/>
                <a:gd name="connsiteX4" fmla="*/ 21622 w 19050"/>
                <a:gd name="connsiteY4" fmla="*/ 5301520 h 5295900"/>
                <a:gd name="connsiteX5" fmla="*/ 21622 w 19050"/>
                <a:gd name="connsiteY5" fmla="*/ 5247608 h 5295900"/>
                <a:gd name="connsiteX6" fmla="*/ 0 w 19050"/>
                <a:gd name="connsiteY6" fmla="*/ 5247608 h 5295900"/>
                <a:gd name="connsiteX7" fmla="*/ 0 w 19050"/>
                <a:gd name="connsiteY7" fmla="*/ 5238083 h 5295900"/>
                <a:gd name="connsiteX8" fmla="*/ 21622 w 19050"/>
                <a:gd name="connsiteY8" fmla="*/ 5238083 h 5295900"/>
                <a:gd name="connsiteX9" fmla="*/ 21622 w 19050"/>
                <a:gd name="connsiteY9" fmla="*/ 5247608 h 5295900"/>
                <a:gd name="connsiteX10" fmla="*/ 21622 w 19050"/>
                <a:gd name="connsiteY10" fmla="*/ 5193602 h 5295900"/>
                <a:gd name="connsiteX11" fmla="*/ 0 w 19050"/>
                <a:gd name="connsiteY11" fmla="*/ 5193602 h 5295900"/>
                <a:gd name="connsiteX12" fmla="*/ 0 w 19050"/>
                <a:gd name="connsiteY12" fmla="*/ 5184077 h 5295900"/>
                <a:gd name="connsiteX13" fmla="*/ 21622 w 19050"/>
                <a:gd name="connsiteY13" fmla="*/ 5184077 h 5295900"/>
                <a:gd name="connsiteX14" fmla="*/ 21622 w 19050"/>
                <a:gd name="connsiteY14" fmla="*/ 5193602 h 5295900"/>
                <a:gd name="connsiteX15" fmla="*/ 21622 w 19050"/>
                <a:gd name="connsiteY15" fmla="*/ 5139595 h 5295900"/>
                <a:gd name="connsiteX16" fmla="*/ 0 w 19050"/>
                <a:gd name="connsiteY16" fmla="*/ 5139595 h 5295900"/>
                <a:gd name="connsiteX17" fmla="*/ 0 w 19050"/>
                <a:gd name="connsiteY17" fmla="*/ 5130070 h 5295900"/>
                <a:gd name="connsiteX18" fmla="*/ 21622 w 19050"/>
                <a:gd name="connsiteY18" fmla="*/ 5130070 h 5295900"/>
                <a:gd name="connsiteX19" fmla="*/ 21622 w 19050"/>
                <a:gd name="connsiteY19" fmla="*/ 5139595 h 5295900"/>
                <a:gd name="connsiteX20" fmla="*/ 21622 w 19050"/>
                <a:gd name="connsiteY20" fmla="*/ 5031581 h 5295900"/>
                <a:gd name="connsiteX21" fmla="*/ 0 w 19050"/>
                <a:gd name="connsiteY21" fmla="*/ 5031581 h 5295900"/>
                <a:gd name="connsiteX22" fmla="*/ 0 w 19050"/>
                <a:gd name="connsiteY22" fmla="*/ 5022056 h 5295900"/>
                <a:gd name="connsiteX23" fmla="*/ 21622 w 19050"/>
                <a:gd name="connsiteY23" fmla="*/ 5022056 h 5295900"/>
                <a:gd name="connsiteX24" fmla="*/ 21622 w 19050"/>
                <a:gd name="connsiteY24" fmla="*/ 5031581 h 5295900"/>
                <a:gd name="connsiteX25" fmla="*/ 21622 w 19050"/>
                <a:gd name="connsiteY25" fmla="*/ 4977575 h 5295900"/>
                <a:gd name="connsiteX26" fmla="*/ 0 w 19050"/>
                <a:gd name="connsiteY26" fmla="*/ 4977575 h 5295900"/>
                <a:gd name="connsiteX27" fmla="*/ 0 w 19050"/>
                <a:gd name="connsiteY27" fmla="*/ 4968050 h 5295900"/>
                <a:gd name="connsiteX28" fmla="*/ 21622 w 19050"/>
                <a:gd name="connsiteY28" fmla="*/ 4968050 h 5295900"/>
                <a:gd name="connsiteX29" fmla="*/ 21622 w 19050"/>
                <a:gd name="connsiteY29" fmla="*/ 4977575 h 5295900"/>
                <a:gd name="connsiteX30" fmla="*/ 21622 w 19050"/>
                <a:gd name="connsiteY30" fmla="*/ 4923568 h 5295900"/>
                <a:gd name="connsiteX31" fmla="*/ 0 w 19050"/>
                <a:gd name="connsiteY31" fmla="*/ 4923568 h 5295900"/>
                <a:gd name="connsiteX32" fmla="*/ 0 w 19050"/>
                <a:gd name="connsiteY32" fmla="*/ 4914043 h 5295900"/>
                <a:gd name="connsiteX33" fmla="*/ 21622 w 19050"/>
                <a:gd name="connsiteY33" fmla="*/ 4914043 h 5295900"/>
                <a:gd name="connsiteX34" fmla="*/ 21622 w 19050"/>
                <a:gd name="connsiteY34" fmla="*/ 4923568 h 5295900"/>
                <a:gd name="connsiteX35" fmla="*/ 21622 w 19050"/>
                <a:gd name="connsiteY35" fmla="*/ 4869561 h 5295900"/>
                <a:gd name="connsiteX36" fmla="*/ 0 w 19050"/>
                <a:gd name="connsiteY36" fmla="*/ 4869561 h 5295900"/>
                <a:gd name="connsiteX37" fmla="*/ 0 w 19050"/>
                <a:gd name="connsiteY37" fmla="*/ 4860036 h 5295900"/>
                <a:gd name="connsiteX38" fmla="*/ 21622 w 19050"/>
                <a:gd name="connsiteY38" fmla="*/ 4860036 h 5295900"/>
                <a:gd name="connsiteX39" fmla="*/ 21622 w 19050"/>
                <a:gd name="connsiteY39" fmla="*/ 4869561 h 5295900"/>
                <a:gd name="connsiteX40" fmla="*/ 21622 w 19050"/>
                <a:gd name="connsiteY40" fmla="*/ 4761548 h 5295900"/>
                <a:gd name="connsiteX41" fmla="*/ 0 w 19050"/>
                <a:gd name="connsiteY41" fmla="*/ 4761548 h 5295900"/>
                <a:gd name="connsiteX42" fmla="*/ 0 w 19050"/>
                <a:gd name="connsiteY42" fmla="*/ 4752023 h 5295900"/>
                <a:gd name="connsiteX43" fmla="*/ 21622 w 19050"/>
                <a:gd name="connsiteY43" fmla="*/ 4752023 h 5295900"/>
                <a:gd name="connsiteX44" fmla="*/ 21622 w 19050"/>
                <a:gd name="connsiteY44" fmla="*/ 4761548 h 5295900"/>
                <a:gd name="connsiteX45" fmla="*/ 21622 w 19050"/>
                <a:gd name="connsiteY45" fmla="*/ 4707541 h 5295900"/>
                <a:gd name="connsiteX46" fmla="*/ 0 w 19050"/>
                <a:gd name="connsiteY46" fmla="*/ 4707541 h 5295900"/>
                <a:gd name="connsiteX47" fmla="*/ 0 w 19050"/>
                <a:gd name="connsiteY47" fmla="*/ 4698016 h 5295900"/>
                <a:gd name="connsiteX48" fmla="*/ 21622 w 19050"/>
                <a:gd name="connsiteY48" fmla="*/ 4698016 h 5295900"/>
                <a:gd name="connsiteX49" fmla="*/ 21622 w 19050"/>
                <a:gd name="connsiteY49" fmla="*/ 4707541 h 5295900"/>
                <a:gd name="connsiteX50" fmla="*/ 21622 w 19050"/>
                <a:gd name="connsiteY50" fmla="*/ 4653534 h 5295900"/>
                <a:gd name="connsiteX51" fmla="*/ 0 w 19050"/>
                <a:gd name="connsiteY51" fmla="*/ 4653534 h 5295900"/>
                <a:gd name="connsiteX52" fmla="*/ 0 w 19050"/>
                <a:gd name="connsiteY52" fmla="*/ 4644009 h 5295900"/>
                <a:gd name="connsiteX53" fmla="*/ 21622 w 19050"/>
                <a:gd name="connsiteY53" fmla="*/ 4644009 h 5295900"/>
                <a:gd name="connsiteX54" fmla="*/ 21622 w 19050"/>
                <a:gd name="connsiteY54" fmla="*/ 4653534 h 5295900"/>
                <a:gd name="connsiteX55" fmla="*/ 21622 w 19050"/>
                <a:gd name="connsiteY55" fmla="*/ 4599528 h 5295900"/>
                <a:gd name="connsiteX56" fmla="*/ 0 w 19050"/>
                <a:gd name="connsiteY56" fmla="*/ 4599528 h 5295900"/>
                <a:gd name="connsiteX57" fmla="*/ 0 w 19050"/>
                <a:gd name="connsiteY57" fmla="*/ 4590003 h 5295900"/>
                <a:gd name="connsiteX58" fmla="*/ 21622 w 19050"/>
                <a:gd name="connsiteY58" fmla="*/ 4590003 h 5295900"/>
                <a:gd name="connsiteX59" fmla="*/ 21622 w 19050"/>
                <a:gd name="connsiteY59" fmla="*/ 4599528 h 5295900"/>
                <a:gd name="connsiteX60" fmla="*/ 21622 w 19050"/>
                <a:gd name="connsiteY60" fmla="*/ 4491609 h 5295900"/>
                <a:gd name="connsiteX61" fmla="*/ 0 w 19050"/>
                <a:gd name="connsiteY61" fmla="*/ 4491609 h 5295900"/>
                <a:gd name="connsiteX62" fmla="*/ 0 w 19050"/>
                <a:gd name="connsiteY62" fmla="*/ 4482084 h 5295900"/>
                <a:gd name="connsiteX63" fmla="*/ 21622 w 19050"/>
                <a:gd name="connsiteY63" fmla="*/ 4482084 h 5295900"/>
                <a:gd name="connsiteX64" fmla="*/ 21622 w 19050"/>
                <a:gd name="connsiteY64" fmla="*/ 4491609 h 5295900"/>
                <a:gd name="connsiteX65" fmla="*/ 21622 w 19050"/>
                <a:gd name="connsiteY65" fmla="*/ 4437603 h 5295900"/>
                <a:gd name="connsiteX66" fmla="*/ 0 w 19050"/>
                <a:gd name="connsiteY66" fmla="*/ 4437603 h 5295900"/>
                <a:gd name="connsiteX67" fmla="*/ 0 w 19050"/>
                <a:gd name="connsiteY67" fmla="*/ 4428078 h 5295900"/>
                <a:gd name="connsiteX68" fmla="*/ 21622 w 19050"/>
                <a:gd name="connsiteY68" fmla="*/ 4428078 h 5295900"/>
                <a:gd name="connsiteX69" fmla="*/ 21622 w 19050"/>
                <a:gd name="connsiteY69" fmla="*/ 4437603 h 5295900"/>
                <a:gd name="connsiteX70" fmla="*/ 21622 w 19050"/>
                <a:gd name="connsiteY70" fmla="*/ 4383596 h 5295900"/>
                <a:gd name="connsiteX71" fmla="*/ 0 w 19050"/>
                <a:gd name="connsiteY71" fmla="*/ 4383596 h 5295900"/>
                <a:gd name="connsiteX72" fmla="*/ 0 w 19050"/>
                <a:gd name="connsiteY72" fmla="*/ 4374071 h 5295900"/>
                <a:gd name="connsiteX73" fmla="*/ 21622 w 19050"/>
                <a:gd name="connsiteY73" fmla="*/ 4374071 h 5295900"/>
                <a:gd name="connsiteX74" fmla="*/ 21622 w 19050"/>
                <a:gd name="connsiteY74" fmla="*/ 4383596 h 5295900"/>
                <a:gd name="connsiteX75" fmla="*/ 21622 w 19050"/>
                <a:gd name="connsiteY75" fmla="*/ 4329589 h 5295900"/>
                <a:gd name="connsiteX76" fmla="*/ 0 w 19050"/>
                <a:gd name="connsiteY76" fmla="*/ 4329589 h 5295900"/>
                <a:gd name="connsiteX77" fmla="*/ 0 w 19050"/>
                <a:gd name="connsiteY77" fmla="*/ 4320064 h 5295900"/>
                <a:gd name="connsiteX78" fmla="*/ 21622 w 19050"/>
                <a:gd name="connsiteY78" fmla="*/ 4320064 h 5295900"/>
                <a:gd name="connsiteX79" fmla="*/ 21622 w 19050"/>
                <a:gd name="connsiteY79" fmla="*/ 4329589 h 5295900"/>
                <a:gd name="connsiteX80" fmla="*/ 21622 w 19050"/>
                <a:gd name="connsiteY80" fmla="*/ 4221576 h 5295900"/>
                <a:gd name="connsiteX81" fmla="*/ 0 w 19050"/>
                <a:gd name="connsiteY81" fmla="*/ 4221576 h 5295900"/>
                <a:gd name="connsiteX82" fmla="*/ 0 w 19050"/>
                <a:gd name="connsiteY82" fmla="*/ 4212051 h 5295900"/>
                <a:gd name="connsiteX83" fmla="*/ 21622 w 19050"/>
                <a:gd name="connsiteY83" fmla="*/ 4212051 h 5295900"/>
                <a:gd name="connsiteX84" fmla="*/ 21622 w 19050"/>
                <a:gd name="connsiteY84" fmla="*/ 4221576 h 5295900"/>
                <a:gd name="connsiteX85" fmla="*/ 21622 w 19050"/>
                <a:gd name="connsiteY85" fmla="*/ 4167569 h 5295900"/>
                <a:gd name="connsiteX86" fmla="*/ 0 w 19050"/>
                <a:gd name="connsiteY86" fmla="*/ 4167569 h 5295900"/>
                <a:gd name="connsiteX87" fmla="*/ 0 w 19050"/>
                <a:gd name="connsiteY87" fmla="*/ 4158044 h 5295900"/>
                <a:gd name="connsiteX88" fmla="*/ 21622 w 19050"/>
                <a:gd name="connsiteY88" fmla="*/ 4158044 h 5295900"/>
                <a:gd name="connsiteX89" fmla="*/ 21622 w 19050"/>
                <a:gd name="connsiteY89" fmla="*/ 4167569 h 5295900"/>
                <a:gd name="connsiteX90" fmla="*/ 21622 w 19050"/>
                <a:gd name="connsiteY90" fmla="*/ 4113562 h 5295900"/>
                <a:gd name="connsiteX91" fmla="*/ 0 w 19050"/>
                <a:gd name="connsiteY91" fmla="*/ 4113562 h 5295900"/>
                <a:gd name="connsiteX92" fmla="*/ 0 w 19050"/>
                <a:gd name="connsiteY92" fmla="*/ 4104037 h 5295900"/>
                <a:gd name="connsiteX93" fmla="*/ 21622 w 19050"/>
                <a:gd name="connsiteY93" fmla="*/ 4104037 h 5295900"/>
                <a:gd name="connsiteX94" fmla="*/ 21622 w 19050"/>
                <a:gd name="connsiteY94" fmla="*/ 4113562 h 5295900"/>
                <a:gd name="connsiteX95" fmla="*/ 21622 w 19050"/>
                <a:gd name="connsiteY95" fmla="*/ 4059555 h 5295900"/>
                <a:gd name="connsiteX96" fmla="*/ 0 w 19050"/>
                <a:gd name="connsiteY96" fmla="*/ 4059555 h 5295900"/>
                <a:gd name="connsiteX97" fmla="*/ 0 w 19050"/>
                <a:gd name="connsiteY97" fmla="*/ 4050030 h 5295900"/>
                <a:gd name="connsiteX98" fmla="*/ 21622 w 19050"/>
                <a:gd name="connsiteY98" fmla="*/ 4050030 h 5295900"/>
                <a:gd name="connsiteX99" fmla="*/ 21622 w 19050"/>
                <a:gd name="connsiteY99" fmla="*/ 4059555 h 5295900"/>
                <a:gd name="connsiteX100" fmla="*/ 21622 w 19050"/>
                <a:gd name="connsiteY100" fmla="*/ 3951542 h 5295900"/>
                <a:gd name="connsiteX101" fmla="*/ 0 w 19050"/>
                <a:gd name="connsiteY101" fmla="*/ 3951542 h 5295900"/>
                <a:gd name="connsiteX102" fmla="*/ 0 w 19050"/>
                <a:gd name="connsiteY102" fmla="*/ 3942017 h 5295900"/>
                <a:gd name="connsiteX103" fmla="*/ 21622 w 19050"/>
                <a:gd name="connsiteY103" fmla="*/ 3942017 h 5295900"/>
                <a:gd name="connsiteX104" fmla="*/ 21622 w 19050"/>
                <a:gd name="connsiteY104" fmla="*/ 3951542 h 5295900"/>
                <a:gd name="connsiteX105" fmla="*/ 21622 w 19050"/>
                <a:gd name="connsiteY105" fmla="*/ 3897535 h 5295900"/>
                <a:gd name="connsiteX106" fmla="*/ 0 w 19050"/>
                <a:gd name="connsiteY106" fmla="*/ 3897535 h 5295900"/>
                <a:gd name="connsiteX107" fmla="*/ 0 w 19050"/>
                <a:gd name="connsiteY107" fmla="*/ 3888010 h 5295900"/>
                <a:gd name="connsiteX108" fmla="*/ 21622 w 19050"/>
                <a:gd name="connsiteY108" fmla="*/ 3888010 h 5295900"/>
                <a:gd name="connsiteX109" fmla="*/ 21622 w 19050"/>
                <a:gd name="connsiteY109" fmla="*/ 3897535 h 5295900"/>
                <a:gd name="connsiteX110" fmla="*/ 21622 w 19050"/>
                <a:gd name="connsiteY110" fmla="*/ 3843528 h 5295900"/>
                <a:gd name="connsiteX111" fmla="*/ 0 w 19050"/>
                <a:gd name="connsiteY111" fmla="*/ 3843528 h 5295900"/>
                <a:gd name="connsiteX112" fmla="*/ 0 w 19050"/>
                <a:gd name="connsiteY112" fmla="*/ 3834003 h 5295900"/>
                <a:gd name="connsiteX113" fmla="*/ 21622 w 19050"/>
                <a:gd name="connsiteY113" fmla="*/ 3834003 h 5295900"/>
                <a:gd name="connsiteX114" fmla="*/ 21622 w 19050"/>
                <a:gd name="connsiteY114" fmla="*/ 3843528 h 5295900"/>
                <a:gd name="connsiteX115" fmla="*/ 21622 w 19050"/>
                <a:gd name="connsiteY115" fmla="*/ 3789521 h 5295900"/>
                <a:gd name="connsiteX116" fmla="*/ 0 w 19050"/>
                <a:gd name="connsiteY116" fmla="*/ 3789521 h 5295900"/>
                <a:gd name="connsiteX117" fmla="*/ 0 w 19050"/>
                <a:gd name="connsiteY117" fmla="*/ 3779996 h 5295900"/>
                <a:gd name="connsiteX118" fmla="*/ 21622 w 19050"/>
                <a:gd name="connsiteY118" fmla="*/ 3779996 h 5295900"/>
                <a:gd name="connsiteX119" fmla="*/ 21622 w 19050"/>
                <a:gd name="connsiteY119" fmla="*/ 3789521 h 5295900"/>
                <a:gd name="connsiteX120" fmla="*/ 21622 w 19050"/>
                <a:gd name="connsiteY120" fmla="*/ 3681603 h 5295900"/>
                <a:gd name="connsiteX121" fmla="*/ 0 w 19050"/>
                <a:gd name="connsiteY121" fmla="*/ 3681603 h 5295900"/>
                <a:gd name="connsiteX122" fmla="*/ 0 w 19050"/>
                <a:gd name="connsiteY122" fmla="*/ 3672078 h 5295900"/>
                <a:gd name="connsiteX123" fmla="*/ 21622 w 19050"/>
                <a:gd name="connsiteY123" fmla="*/ 3672078 h 5295900"/>
                <a:gd name="connsiteX124" fmla="*/ 21622 w 19050"/>
                <a:gd name="connsiteY124" fmla="*/ 3681603 h 5295900"/>
                <a:gd name="connsiteX125" fmla="*/ 21622 w 19050"/>
                <a:gd name="connsiteY125" fmla="*/ 3627596 h 5295900"/>
                <a:gd name="connsiteX126" fmla="*/ 0 w 19050"/>
                <a:gd name="connsiteY126" fmla="*/ 3627596 h 5295900"/>
                <a:gd name="connsiteX127" fmla="*/ 0 w 19050"/>
                <a:gd name="connsiteY127" fmla="*/ 3618071 h 5295900"/>
                <a:gd name="connsiteX128" fmla="*/ 21622 w 19050"/>
                <a:gd name="connsiteY128" fmla="*/ 3618071 h 5295900"/>
                <a:gd name="connsiteX129" fmla="*/ 21622 w 19050"/>
                <a:gd name="connsiteY129" fmla="*/ 3627596 h 5295900"/>
                <a:gd name="connsiteX130" fmla="*/ 21622 w 19050"/>
                <a:gd name="connsiteY130" fmla="*/ 3573590 h 5295900"/>
                <a:gd name="connsiteX131" fmla="*/ 0 w 19050"/>
                <a:gd name="connsiteY131" fmla="*/ 3573590 h 5295900"/>
                <a:gd name="connsiteX132" fmla="*/ 0 w 19050"/>
                <a:gd name="connsiteY132" fmla="*/ 3564065 h 5295900"/>
                <a:gd name="connsiteX133" fmla="*/ 21622 w 19050"/>
                <a:gd name="connsiteY133" fmla="*/ 3564065 h 5295900"/>
                <a:gd name="connsiteX134" fmla="*/ 21622 w 19050"/>
                <a:gd name="connsiteY134" fmla="*/ 3573590 h 5295900"/>
                <a:gd name="connsiteX135" fmla="*/ 21622 w 19050"/>
                <a:gd name="connsiteY135" fmla="*/ 3519583 h 5295900"/>
                <a:gd name="connsiteX136" fmla="*/ 0 w 19050"/>
                <a:gd name="connsiteY136" fmla="*/ 3519583 h 5295900"/>
                <a:gd name="connsiteX137" fmla="*/ 0 w 19050"/>
                <a:gd name="connsiteY137" fmla="*/ 3510058 h 5295900"/>
                <a:gd name="connsiteX138" fmla="*/ 21622 w 19050"/>
                <a:gd name="connsiteY138" fmla="*/ 3510058 h 5295900"/>
                <a:gd name="connsiteX139" fmla="*/ 21622 w 19050"/>
                <a:gd name="connsiteY139" fmla="*/ 3519583 h 5295900"/>
                <a:gd name="connsiteX140" fmla="*/ 21622 w 19050"/>
                <a:gd name="connsiteY140" fmla="*/ 3411569 h 5295900"/>
                <a:gd name="connsiteX141" fmla="*/ 0 w 19050"/>
                <a:gd name="connsiteY141" fmla="*/ 3411569 h 5295900"/>
                <a:gd name="connsiteX142" fmla="*/ 0 w 19050"/>
                <a:gd name="connsiteY142" fmla="*/ 3402044 h 5295900"/>
                <a:gd name="connsiteX143" fmla="*/ 21622 w 19050"/>
                <a:gd name="connsiteY143" fmla="*/ 3402044 h 5295900"/>
                <a:gd name="connsiteX144" fmla="*/ 21622 w 19050"/>
                <a:gd name="connsiteY144" fmla="*/ 3411569 h 5295900"/>
                <a:gd name="connsiteX145" fmla="*/ 21622 w 19050"/>
                <a:gd name="connsiteY145" fmla="*/ 3357563 h 5295900"/>
                <a:gd name="connsiteX146" fmla="*/ 0 w 19050"/>
                <a:gd name="connsiteY146" fmla="*/ 3357563 h 5295900"/>
                <a:gd name="connsiteX147" fmla="*/ 0 w 19050"/>
                <a:gd name="connsiteY147" fmla="*/ 3348038 h 5295900"/>
                <a:gd name="connsiteX148" fmla="*/ 21622 w 19050"/>
                <a:gd name="connsiteY148" fmla="*/ 3348038 h 5295900"/>
                <a:gd name="connsiteX149" fmla="*/ 21622 w 19050"/>
                <a:gd name="connsiteY149" fmla="*/ 3357563 h 5295900"/>
                <a:gd name="connsiteX150" fmla="*/ 21622 w 19050"/>
                <a:gd name="connsiteY150" fmla="*/ 3303556 h 5295900"/>
                <a:gd name="connsiteX151" fmla="*/ 0 w 19050"/>
                <a:gd name="connsiteY151" fmla="*/ 3303556 h 5295900"/>
                <a:gd name="connsiteX152" fmla="*/ 0 w 19050"/>
                <a:gd name="connsiteY152" fmla="*/ 3294031 h 5295900"/>
                <a:gd name="connsiteX153" fmla="*/ 21622 w 19050"/>
                <a:gd name="connsiteY153" fmla="*/ 3294031 h 5295900"/>
                <a:gd name="connsiteX154" fmla="*/ 21622 w 19050"/>
                <a:gd name="connsiteY154" fmla="*/ 3303556 h 5295900"/>
                <a:gd name="connsiteX155" fmla="*/ 21622 w 19050"/>
                <a:gd name="connsiteY155" fmla="*/ 3249549 h 5295900"/>
                <a:gd name="connsiteX156" fmla="*/ 0 w 19050"/>
                <a:gd name="connsiteY156" fmla="*/ 3249549 h 5295900"/>
                <a:gd name="connsiteX157" fmla="*/ 0 w 19050"/>
                <a:gd name="connsiteY157" fmla="*/ 3240024 h 5295900"/>
                <a:gd name="connsiteX158" fmla="*/ 21622 w 19050"/>
                <a:gd name="connsiteY158" fmla="*/ 3240024 h 5295900"/>
                <a:gd name="connsiteX159" fmla="*/ 21622 w 19050"/>
                <a:gd name="connsiteY159" fmla="*/ 3249549 h 5295900"/>
                <a:gd name="connsiteX160" fmla="*/ 21622 w 19050"/>
                <a:gd name="connsiteY160" fmla="*/ 3141536 h 5295900"/>
                <a:gd name="connsiteX161" fmla="*/ 0 w 19050"/>
                <a:gd name="connsiteY161" fmla="*/ 3141536 h 5295900"/>
                <a:gd name="connsiteX162" fmla="*/ 0 w 19050"/>
                <a:gd name="connsiteY162" fmla="*/ 3132011 h 5295900"/>
                <a:gd name="connsiteX163" fmla="*/ 21622 w 19050"/>
                <a:gd name="connsiteY163" fmla="*/ 3132011 h 5295900"/>
                <a:gd name="connsiteX164" fmla="*/ 21622 w 19050"/>
                <a:gd name="connsiteY164" fmla="*/ 3141536 h 5295900"/>
                <a:gd name="connsiteX165" fmla="*/ 21622 w 19050"/>
                <a:gd name="connsiteY165" fmla="*/ 3087529 h 5295900"/>
                <a:gd name="connsiteX166" fmla="*/ 0 w 19050"/>
                <a:gd name="connsiteY166" fmla="*/ 3087529 h 5295900"/>
                <a:gd name="connsiteX167" fmla="*/ 0 w 19050"/>
                <a:gd name="connsiteY167" fmla="*/ 3078004 h 5295900"/>
                <a:gd name="connsiteX168" fmla="*/ 21622 w 19050"/>
                <a:gd name="connsiteY168" fmla="*/ 3078004 h 5295900"/>
                <a:gd name="connsiteX169" fmla="*/ 21622 w 19050"/>
                <a:gd name="connsiteY169" fmla="*/ 3087529 h 5295900"/>
                <a:gd name="connsiteX170" fmla="*/ 21622 w 19050"/>
                <a:gd name="connsiteY170" fmla="*/ 3033617 h 5295900"/>
                <a:gd name="connsiteX171" fmla="*/ 0 w 19050"/>
                <a:gd name="connsiteY171" fmla="*/ 3033617 h 5295900"/>
                <a:gd name="connsiteX172" fmla="*/ 0 w 19050"/>
                <a:gd name="connsiteY172" fmla="*/ 3024092 h 5295900"/>
                <a:gd name="connsiteX173" fmla="*/ 21622 w 19050"/>
                <a:gd name="connsiteY173" fmla="*/ 3024092 h 5295900"/>
                <a:gd name="connsiteX174" fmla="*/ 21622 w 19050"/>
                <a:gd name="connsiteY174" fmla="*/ 3033617 h 5295900"/>
                <a:gd name="connsiteX175" fmla="*/ 21622 w 19050"/>
                <a:gd name="connsiteY175" fmla="*/ 2979611 h 5295900"/>
                <a:gd name="connsiteX176" fmla="*/ 0 w 19050"/>
                <a:gd name="connsiteY176" fmla="*/ 2979611 h 5295900"/>
                <a:gd name="connsiteX177" fmla="*/ 0 w 19050"/>
                <a:gd name="connsiteY177" fmla="*/ 2970086 h 5295900"/>
                <a:gd name="connsiteX178" fmla="*/ 21622 w 19050"/>
                <a:gd name="connsiteY178" fmla="*/ 2970086 h 5295900"/>
                <a:gd name="connsiteX179" fmla="*/ 21622 w 19050"/>
                <a:gd name="connsiteY179" fmla="*/ 2979611 h 5295900"/>
                <a:gd name="connsiteX180" fmla="*/ 21622 w 19050"/>
                <a:gd name="connsiteY180" fmla="*/ 2871597 h 5295900"/>
                <a:gd name="connsiteX181" fmla="*/ 0 w 19050"/>
                <a:gd name="connsiteY181" fmla="*/ 2871597 h 5295900"/>
                <a:gd name="connsiteX182" fmla="*/ 0 w 19050"/>
                <a:gd name="connsiteY182" fmla="*/ 2862072 h 5295900"/>
                <a:gd name="connsiteX183" fmla="*/ 21622 w 19050"/>
                <a:gd name="connsiteY183" fmla="*/ 2862072 h 5295900"/>
                <a:gd name="connsiteX184" fmla="*/ 21622 w 19050"/>
                <a:gd name="connsiteY184" fmla="*/ 2871597 h 5295900"/>
                <a:gd name="connsiteX185" fmla="*/ 21622 w 19050"/>
                <a:gd name="connsiteY185" fmla="*/ 2817590 h 5295900"/>
                <a:gd name="connsiteX186" fmla="*/ 0 w 19050"/>
                <a:gd name="connsiteY186" fmla="*/ 2817590 h 5295900"/>
                <a:gd name="connsiteX187" fmla="*/ 0 w 19050"/>
                <a:gd name="connsiteY187" fmla="*/ 2808065 h 5295900"/>
                <a:gd name="connsiteX188" fmla="*/ 21622 w 19050"/>
                <a:gd name="connsiteY188" fmla="*/ 2808065 h 5295900"/>
                <a:gd name="connsiteX189" fmla="*/ 21622 w 19050"/>
                <a:gd name="connsiteY189" fmla="*/ 2817590 h 5295900"/>
                <a:gd name="connsiteX190" fmla="*/ 21622 w 19050"/>
                <a:gd name="connsiteY190" fmla="*/ 2763584 h 5295900"/>
                <a:gd name="connsiteX191" fmla="*/ 0 w 19050"/>
                <a:gd name="connsiteY191" fmla="*/ 2763584 h 5295900"/>
                <a:gd name="connsiteX192" fmla="*/ 0 w 19050"/>
                <a:gd name="connsiteY192" fmla="*/ 2754059 h 5295900"/>
                <a:gd name="connsiteX193" fmla="*/ 21622 w 19050"/>
                <a:gd name="connsiteY193" fmla="*/ 2754059 h 5295900"/>
                <a:gd name="connsiteX194" fmla="*/ 21622 w 19050"/>
                <a:gd name="connsiteY194" fmla="*/ 2763584 h 5295900"/>
                <a:gd name="connsiteX195" fmla="*/ 21622 w 19050"/>
                <a:gd name="connsiteY195" fmla="*/ 2709577 h 5295900"/>
                <a:gd name="connsiteX196" fmla="*/ 0 w 19050"/>
                <a:gd name="connsiteY196" fmla="*/ 2709577 h 5295900"/>
                <a:gd name="connsiteX197" fmla="*/ 0 w 19050"/>
                <a:gd name="connsiteY197" fmla="*/ 2700052 h 5295900"/>
                <a:gd name="connsiteX198" fmla="*/ 21622 w 19050"/>
                <a:gd name="connsiteY198" fmla="*/ 2700052 h 5295900"/>
                <a:gd name="connsiteX199" fmla="*/ 21622 w 19050"/>
                <a:gd name="connsiteY199" fmla="*/ 2709577 h 5295900"/>
                <a:gd name="connsiteX200" fmla="*/ 21622 w 19050"/>
                <a:gd name="connsiteY200" fmla="*/ 2601563 h 5295900"/>
                <a:gd name="connsiteX201" fmla="*/ 0 w 19050"/>
                <a:gd name="connsiteY201" fmla="*/ 2601563 h 5295900"/>
                <a:gd name="connsiteX202" fmla="*/ 0 w 19050"/>
                <a:gd name="connsiteY202" fmla="*/ 2592038 h 5295900"/>
                <a:gd name="connsiteX203" fmla="*/ 21622 w 19050"/>
                <a:gd name="connsiteY203" fmla="*/ 2592038 h 5295900"/>
                <a:gd name="connsiteX204" fmla="*/ 21622 w 19050"/>
                <a:gd name="connsiteY204" fmla="*/ 2601563 h 5295900"/>
                <a:gd name="connsiteX205" fmla="*/ 21622 w 19050"/>
                <a:gd name="connsiteY205" fmla="*/ 2547557 h 5295900"/>
                <a:gd name="connsiteX206" fmla="*/ 0 w 19050"/>
                <a:gd name="connsiteY206" fmla="*/ 2547557 h 5295900"/>
                <a:gd name="connsiteX207" fmla="*/ 0 w 19050"/>
                <a:gd name="connsiteY207" fmla="*/ 2538032 h 5295900"/>
                <a:gd name="connsiteX208" fmla="*/ 21622 w 19050"/>
                <a:gd name="connsiteY208" fmla="*/ 2538032 h 5295900"/>
                <a:gd name="connsiteX209" fmla="*/ 21622 w 19050"/>
                <a:gd name="connsiteY209" fmla="*/ 2547557 h 5295900"/>
                <a:gd name="connsiteX210" fmla="*/ 21622 w 19050"/>
                <a:gd name="connsiteY210" fmla="*/ 2493550 h 5295900"/>
                <a:gd name="connsiteX211" fmla="*/ 0 w 19050"/>
                <a:gd name="connsiteY211" fmla="*/ 2493550 h 5295900"/>
                <a:gd name="connsiteX212" fmla="*/ 0 w 19050"/>
                <a:gd name="connsiteY212" fmla="*/ 2484025 h 5295900"/>
                <a:gd name="connsiteX213" fmla="*/ 21622 w 19050"/>
                <a:gd name="connsiteY213" fmla="*/ 2484025 h 5295900"/>
                <a:gd name="connsiteX214" fmla="*/ 21622 w 19050"/>
                <a:gd name="connsiteY214" fmla="*/ 2493550 h 5295900"/>
                <a:gd name="connsiteX215" fmla="*/ 21622 w 19050"/>
                <a:gd name="connsiteY215" fmla="*/ 2439543 h 5295900"/>
                <a:gd name="connsiteX216" fmla="*/ 0 w 19050"/>
                <a:gd name="connsiteY216" fmla="*/ 2439543 h 5295900"/>
                <a:gd name="connsiteX217" fmla="*/ 0 w 19050"/>
                <a:gd name="connsiteY217" fmla="*/ 2430018 h 5295900"/>
                <a:gd name="connsiteX218" fmla="*/ 21622 w 19050"/>
                <a:gd name="connsiteY218" fmla="*/ 2430018 h 5295900"/>
                <a:gd name="connsiteX219" fmla="*/ 21622 w 19050"/>
                <a:gd name="connsiteY219" fmla="*/ 2439543 h 5295900"/>
                <a:gd name="connsiteX220" fmla="*/ 21622 w 19050"/>
                <a:gd name="connsiteY220" fmla="*/ 2331530 h 5295900"/>
                <a:gd name="connsiteX221" fmla="*/ 0 w 19050"/>
                <a:gd name="connsiteY221" fmla="*/ 2331530 h 5295900"/>
                <a:gd name="connsiteX222" fmla="*/ 0 w 19050"/>
                <a:gd name="connsiteY222" fmla="*/ 2322005 h 5295900"/>
                <a:gd name="connsiteX223" fmla="*/ 21622 w 19050"/>
                <a:gd name="connsiteY223" fmla="*/ 2322005 h 5295900"/>
                <a:gd name="connsiteX224" fmla="*/ 21622 w 19050"/>
                <a:gd name="connsiteY224" fmla="*/ 2331530 h 5295900"/>
                <a:gd name="connsiteX225" fmla="*/ 21622 w 19050"/>
                <a:gd name="connsiteY225" fmla="*/ 2277618 h 5295900"/>
                <a:gd name="connsiteX226" fmla="*/ 0 w 19050"/>
                <a:gd name="connsiteY226" fmla="*/ 2277618 h 5295900"/>
                <a:gd name="connsiteX227" fmla="*/ 0 w 19050"/>
                <a:gd name="connsiteY227" fmla="*/ 2268093 h 5295900"/>
                <a:gd name="connsiteX228" fmla="*/ 21622 w 19050"/>
                <a:gd name="connsiteY228" fmla="*/ 2268093 h 5295900"/>
                <a:gd name="connsiteX229" fmla="*/ 21622 w 19050"/>
                <a:gd name="connsiteY229" fmla="*/ 2277618 h 5295900"/>
                <a:gd name="connsiteX230" fmla="*/ 21622 w 19050"/>
                <a:gd name="connsiteY230" fmla="*/ 2223611 h 5295900"/>
                <a:gd name="connsiteX231" fmla="*/ 0 w 19050"/>
                <a:gd name="connsiteY231" fmla="*/ 2223611 h 5295900"/>
                <a:gd name="connsiteX232" fmla="*/ 0 w 19050"/>
                <a:gd name="connsiteY232" fmla="*/ 2214086 h 5295900"/>
                <a:gd name="connsiteX233" fmla="*/ 21622 w 19050"/>
                <a:gd name="connsiteY233" fmla="*/ 2214086 h 5295900"/>
                <a:gd name="connsiteX234" fmla="*/ 21622 w 19050"/>
                <a:gd name="connsiteY234" fmla="*/ 2223611 h 5295900"/>
                <a:gd name="connsiteX235" fmla="*/ 21622 w 19050"/>
                <a:gd name="connsiteY235" fmla="*/ 2169605 h 5295900"/>
                <a:gd name="connsiteX236" fmla="*/ 0 w 19050"/>
                <a:gd name="connsiteY236" fmla="*/ 2169605 h 5295900"/>
                <a:gd name="connsiteX237" fmla="*/ 0 w 19050"/>
                <a:gd name="connsiteY237" fmla="*/ 2160080 h 5295900"/>
                <a:gd name="connsiteX238" fmla="*/ 21622 w 19050"/>
                <a:gd name="connsiteY238" fmla="*/ 2160080 h 5295900"/>
                <a:gd name="connsiteX239" fmla="*/ 21622 w 19050"/>
                <a:gd name="connsiteY239" fmla="*/ 2169605 h 5295900"/>
                <a:gd name="connsiteX240" fmla="*/ 21622 w 19050"/>
                <a:gd name="connsiteY240" fmla="*/ 2061591 h 5295900"/>
                <a:gd name="connsiteX241" fmla="*/ 0 w 19050"/>
                <a:gd name="connsiteY241" fmla="*/ 2061591 h 5295900"/>
                <a:gd name="connsiteX242" fmla="*/ 0 w 19050"/>
                <a:gd name="connsiteY242" fmla="*/ 2052066 h 5295900"/>
                <a:gd name="connsiteX243" fmla="*/ 21622 w 19050"/>
                <a:gd name="connsiteY243" fmla="*/ 2052066 h 5295900"/>
                <a:gd name="connsiteX244" fmla="*/ 21622 w 19050"/>
                <a:gd name="connsiteY244" fmla="*/ 2061591 h 5295900"/>
                <a:gd name="connsiteX245" fmla="*/ 21622 w 19050"/>
                <a:gd name="connsiteY245" fmla="*/ 2007584 h 5295900"/>
                <a:gd name="connsiteX246" fmla="*/ 0 w 19050"/>
                <a:gd name="connsiteY246" fmla="*/ 2007584 h 5295900"/>
                <a:gd name="connsiteX247" fmla="*/ 0 w 19050"/>
                <a:gd name="connsiteY247" fmla="*/ 1998059 h 5295900"/>
                <a:gd name="connsiteX248" fmla="*/ 21622 w 19050"/>
                <a:gd name="connsiteY248" fmla="*/ 1998059 h 5295900"/>
                <a:gd name="connsiteX249" fmla="*/ 21622 w 19050"/>
                <a:gd name="connsiteY249" fmla="*/ 2007584 h 5295900"/>
                <a:gd name="connsiteX250" fmla="*/ 21622 w 19050"/>
                <a:gd name="connsiteY250" fmla="*/ 1953578 h 5295900"/>
                <a:gd name="connsiteX251" fmla="*/ 0 w 19050"/>
                <a:gd name="connsiteY251" fmla="*/ 1953578 h 5295900"/>
                <a:gd name="connsiteX252" fmla="*/ 0 w 19050"/>
                <a:gd name="connsiteY252" fmla="*/ 1944053 h 5295900"/>
                <a:gd name="connsiteX253" fmla="*/ 21622 w 19050"/>
                <a:gd name="connsiteY253" fmla="*/ 1944053 h 5295900"/>
                <a:gd name="connsiteX254" fmla="*/ 21622 w 19050"/>
                <a:gd name="connsiteY254" fmla="*/ 1953578 h 5295900"/>
                <a:gd name="connsiteX255" fmla="*/ 21622 w 19050"/>
                <a:gd name="connsiteY255" fmla="*/ 1899571 h 5295900"/>
                <a:gd name="connsiteX256" fmla="*/ 0 w 19050"/>
                <a:gd name="connsiteY256" fmla="*/ 1899571 h 5295900"/>
                <a:gd name="connsiteX257" fmla="*/ 0 w 19050"/>
                <a:gd name="connsiteY257" fmla="*/ 1890046 h 5295900"/>
                <a:gd name="connsiteX258" fmla="*/ 21622 w 19050"/>
                <a:gd name="connsiteY258" fmla="*/ 1890046 h 5295900"/>
                <a:gd name="connsiteX259" fmla="*/ 21622 w 19050"/>
                <a:gd name="connsiteY259" fmla="*/ 1899571 h 5295900"/>
                <a:gd name="connsiteX260" fmla="*/ 21622 w 19050"/>
                <a:gd name="connsiteY260" fmla="*/ 1791557 h 5295900"/>
                <a:gd name="connsiteX261" fmla="*/ 0 w 19050"/>
                <a:gd name="connsiteY261" fmla="*/ 1791557 h 5295900"/>
                <a:gd name="connsiteX262" fmla="*/ 0 w 19050"/>
                <a:gd name="connsiteY262" fmla="*/ 1782032 h 5295900"/>
                <a:gd name="connsiteX263" fmla="*/ 21622 w 19050"/>
                <a:gd name="connsiteY263" fmla="*/ 1782032 h 5295900"/>
                <a:gd name="connsiteX264" fmla="*/ 21622 w 19050"/>
                <a:gd name="connsiteY264" fmla="*/ 1791557 h 5295900"/>
                <a:gd name="connsiteX265" fmla="*/ 21622 w 19050"/>
                <a:gd name="connsiteY265" fmla="*/ 1737551 h 5295900"/>
                <a:gd name="connsiteX266" fmla="*/ 0 w 19050"/>
                <a:gd name="connsiteY266" fmla="*/ 1737551 h 5295900"/>
                <a:gd name="connsiteX267" fmla="*/ 0 w 19050"/>
                <a:gd name="connsiteY267" fmla="*/ 1728026 h 5295900"/>
                <a:gd name="connsiteX268" fmla="*/ 21622 w 19050"/>
                <a:gd name="connsiteY268" fmla="*/ 1728026 h 5295900"/>
                <a:gd name="connsiteX269" fmla="*/ 21622 w 19050"/>
                <a:gd name="connsiteY269" fmla="*/ 1737551 h 5295900"/>
                <a:gd name="connsiteX270" fmla="*/ 21622 w 19050"/>
                <a:gd name="connsiteY270" fmla="*/ 1683544 h 5295900"/>
                <a:gd name="connsiteX271" fmla="*/ 0 w 19050"/>
                <a:gd name="connsiteY271" fmla="*/ 1683544 h 5295900"/>
                <a:gd name="connsiteX272" fmla="*/ 0 w 19050"/>
                <a:gd name="connsiteY272" fmla="*/ 1674019 h 5295900"/>
                <a:gd name="connsiteX273" fmla="*/ 21622 w 19050"/>
                <a:gd name="connsiteY273" fmla="*/ 1674019 h 5295900"/>
                <a:gd name="connsiteX274" fmla="*/ 21622 w 19050"/>
                <a:gd name="connsiteY274" fmla="*/ 1683544 h 5295900"/>
                <a:gd name="connsiteX275" fmla="*/ 21622 w 19050"/>
                <a:gd name="connsiteY275" fmla="*/ 1629537 h 5295900"/>
                <a:gd name="connsiteX276" fmla="*/ 0 w 19050"/>
                <a:gd name="connsiteY276" fmla="*/ 1629537 h 5295900"/>
                <a:gd name="connsiteX277" fmla="*/ 0 w 19050"/>
                <a:gd name="connsiteY277" fmla="*/ 1620012 h 5295900"/>
                <a:gd name="connsiteX278" fmla="*/ 21622 w 19050"/>
                <a:gd name="connsiteY278" fmla="*/ 1620012 h 5295900"/>
                <a:gd name="connsiteX279" fmla="*/ 21622 w 19050"/>
                <a:gd name="connsiteY279" fmla="*/ 1629537 h 5295900"/>
                <a:gd name="connsiteX280" fmla="*/ 21622 w 19050"/>
                <a:gd name="connsiteY280" fmla="*/ 1521523 h 5295900"/>
                <a:gd name="connsiteX281" fmla="*/ 0 w 19050"/>
                <a:gd name="connsiteY281" fmla="*/ 1521523 h 5295900"/>
                <a:gd name="connsiteX282" fmla="*/ 0 w 19050"/>
                <a:gd name="connsiteY282" fmla="*/ 1511998 h 5295900"/>
                <a:gd name="connsiteX283" fmla="*/ 21622 w 19050"/>
                <a:gd name="connsiteY283" fmla="*/ 1511998 h 5295900"/>
                <a:gd name="connsiteX284" fmla="*/ 21622 w 19050"/>
                <a:gd name="connsiteY284" fmla="*/ 1521523 h 5295900"/>
                <a:gd name="connsiteX285" fmla="*/ 21622 w 19050"/>
                <a:gd name="connsiteY285" fmla="*/ 1467612 h 5295900"/>
                <a:gd name="connsiteX286" fmla="*/ 0 w 19050"/>
                <a:gd name="connsiteY286" fmla="*/ 1467612 h 5295900"/>
                <a:gd name="connsiteX287" fmla="*/ 0 w 19050"/>
                <a:gd name="connsiteY287" fmla="*/ 1458087 h 5295900"/>
                <a:gd name="connsiteX288" fmla="*/ 21622 w 19050"/>
                <a:gd name="connsiteY288" fmla="*/ 1458087 h 5295900"/>
                <a:gd name="connsiteX289" fmla="*/ 21622 w 19050"/>
                <a:gd name="connsiteY289" fmla="*/ 1467612 h 5295900"/>
                <a:gd name="connsiteX290" fmla="*/ 21622 w 19050"/>
                <a:gd name="connsiteY290" fmla="*/ 1413605 h 5295900"/>
                <a:gd name="connsiteX291" fmla="*/ 0 w 19050"/>
                <a:gd name="connsiteY291" fmla="*/ 1413605 h 5295900"/>
                <a:gd name="connsiteX292" fmla="*/ 0 w 19050"/>
                <a:gd name="connsiteY292" fmla="*/ 1404080 h 5295900"/>
                <a:gd name="connsiteX293" fmla="*/ 21622 w 19050"/>
                <a:gd name="connsiteY293" fmla="*/ 1404080 h 5295900"/>
                <a:gd name="connsiteX294" fmla="*/ 21622 w 19050"/>
                <a:gd name="connsiteY294" fmla="*/ 1413605 h 5295900"/>
                <a:gd name="connsiteX295" fmla="*/ 21622 w 19050"/>
                <a:gd name="connsiteY295" fmla="*/ 1359598 h 5295900"/>
                <a:gd name="connsiteX296" fmla="*/ 0 w 19050"/>
                <a:gd name="connsiteY296" fmla="*/ 1359598 h 5295900"/>
                <a:gd name="connsiteX297" fmla="*/ 0 w 19050"/>
                <a:gd name="connsiteY297" fmla="*/ 1350073 h 5295900"/>
                <a:gd name="connsiteX298" fmla="*/ 21622 w 19050"/>
                <a:gd name="connsiteY298" fmla="*/ 1350073 h 5295900"/>
                <a:gd name="connsiteX299" fmla="*/ 21622 w 19050"/>
                <a:gd name="connsiteY299" fmla="*/ 1359598 h 5295900"/>
                <a:gd name="connsiteX300" fmla="*/ 21622 w 19050"/>
                <a:gd name="connsiteY300" fmla="*/ 1251585 h 5295900"/>
                <a:gd name="connsiteX301" fmla="*/ 0 w 19050"/>
                <a:gd name="connsiteY301" fmla="*/ 1251585 h 5295900"/>
                <a:gd name="connsiteX302" fmla="*/ 0 w 19050"/>
                <a:gd name="connsiteY302" fmla="*/ 1242060 h 5295900"/>
                <a:gd name="connsiteX303" fmla="*/ 21622 w 19050"/>
                <a:gd name="connsiteY303" fmla="*/ 1242060 h 5295900"/>
                <a:gd name="connsiteX304" fmla="*/ 21622 w 19050"/>
                <a:gd name="connsiteY304" fmla="*/ 1251585 h 5295900"/>
                <a:gd name="connsiteX305" fmla="*/ 21622 w 19050"/>
                <a:gd name="connsiteY305" fmla="*/ 1197578 h 5295900"/>
                <a:gd name="connsiteX306" fmla="*/ 0 w 19050"/>
                <a:gd name="connsiteY306" fmla="*/ 1197578 h 5295900"/>
                <a:gd name="connsiteX307" fmla="*/ 0 w 19050"/>
                <a:gd name="connsiteY307" fmla="*/ 1188053 h 5295900"/>
                <a:gd name="connsiteX308" fmla="*/ 21622 w 19050"/>
                <a:gd name="connsiteY308" fmla="*/ 1188053 h 5295900"/>
                <a:gd name="connsiteX309" fmla="*/ 21622 w 19050"/>
                <a:gd name="connsiteY309" fmla="*/ 1197578 h 5295900"/>
                <a:gd name="connsiteX310" fmla="*/ 21622 w 19050"/>
                <a:gd name="connsiteY310" fmla="*/ 1143572 h 5295900"/>
                <a:gd name="connsiteX311" fmla="*/ 0 w 19050"/>
                <a:gd name="connsiteY311" fmla="*/ 1143572 h 5295900"/>
                <a:gd name="connsiteX312" fmla="*/ 0 w 19050"/>
                <a:gd name="connsiteY312" fmla="*/ 1134047 h 5295900"/>
                <a:gd name="connsiteX313" fmla="*/ 21622 w 19050"/>
                <a:gd name="connsiteY313" fmla="*/ 1134047 h 5295900"/>
                <a:gd name="connsiteX314" fmla="*/ 21622 w 19050"/>
                <a:gd name="connsiteY314" fmla="*/ 1143572 h 5295900"/>
                <a:gd name="connsiteX315" fmla="*/ 21622 w 19050"/>
                <a:gd name="connsiteY315" fmla="*/ 1089565 h 5295900"/>
                <a:gd name="connsiteX316" fmla="*/ 0 w 19050"/>
                <a:gd name="connsiteY316" fmla="*/ 1089565 h 5295900"/>
                <a:gd name="connsiteX317" fmla="*/ 0 w 19050"/>
                <a:gd name="connsiteY317" fmla="*/ 1080040 h 5295900"/>
                <a:gd name="connsiteX318" fmla="*/ 21622 w 19050"/>
                <a:gd name="connsiteY318" fmla="*/ 1080040 h 5295900"/>
                <a:gd name="connsiteX319" fmla="*/ 21622 w 19050"/>
                <a:gd name="connsiteY319" fmla="*/ 1089565 h 5295900"/>
                <a:gd name="connsiteX320" fmla="*/ 21622 w 19050"/>
                <a:gd name="connsiteY320" fmla="*/ 981551 h 5295900"/>
                <a:gd name="connsiteX321" fmla="*/ 0 w 19050"/>
                <a:gd name="connsiteY321" fmla="*/ 981551 h 5295900"/>
                <a:gd name="connsiteX322" fmla="*/ 0 w 19050"/>
                <a:gd name="connsiteY322" fmla="*/ 972026 h 5295900"/>
                <a:gd name="connsiteX323" fmla="*/ 21622 w 19050"/>
                <a:gd name="connsiteY323" fmla="*/ 972026 h 5295900"/>
                <a:gd name="connsiteX324" fmla="*/ 21622 w 19050"/>
                <a:gd name="connsiteY324" fmla="*/ 981551 h 5295900"/>
                <a:gd name="connsiteX325" fmla="*/ 21622 w 19050"/>
                <a:gd name="connsiteY325" fmla="*/ 927545 h 5295900"/>
                <a:gd name="connsiteX326" fmla="*/ 0 w 19050"/>
                <a:gd name="connsiteY326" fmla="*/ 927545 h 5295900"/>
                <a:gd name="connsiteX327" fmla="*/ 0 w 19050"/>
                <a:gd name="connsiteY327" fmla="*/ 918020 h 5295900"/>
                <a:gd name="connsiteX328" fmla="*/ 21622 w 19050"/>
                <a:gd name="connsiteY328" fmla="*/ 918020 h 5295900"/>
                <a:gd name="connsiteX329" fmla="*/ 21622 w 19050"/>
                <a:gd name="connsiteY329" fmla="*/ 927545 h 5295900"/>
                <a:gd name="connsiteX330" fmla="*/ 21622 w 19050"/>
                <a:gd name="connsiteY330" fmla="*/ 873538 h 5295900"/>
                <a:gd name="connsiteX331" fmla="*/ 0 w 19050"/>
                <a:gd name="connsiteY331" fmla="*/ 873538 h 5295900"/>
                <a:gd name="connsiteX332" fmla="*/ 0 w 19050"/>
                <a:gd name="connsiteY332" fmla="*/ 864013 h 5295900"/>
                <a:gd name="connsiteX333" fmla="*/ 21622 w 19050"/>
                <a:gd name="connsiteY333" fmla="*/ 864013 h 5295900"/>
                <a:gd name="connsiteX334" fmla="*/ 21622 w 19050"/>
                <a:gd name="connsiteY334" fmla="*/ 873538 h 5295900"/>
                <a:gd name="connsiteX335" fmla="*/ 21622 w 19050"/>
                <a:gd name="connsiteY335" fmla="*/ 819531 h 5295900"/>
                <a:gd name="connsiteX336" fmla="*/ 0 w 19050"/>
                <a:gd name="connsiteY336" fmla="*/ 819531 h 5295900"/>
                <a:gd name="connsiteX337" fmla="*/ 0 w 19050"/>
                <a:gd name="connsiteY337" fmla="*/ 810006 h 5295900"/>
                <a:gd name="connsiteX338" fmla="*/ 21622 w 19050"/>
                <a:gd name="connsiteY338" fmla="*/ 810006 h 5295900"/>
                <a:gd name="connsiteX339" fmla="*/ 21622 w 19050"/>
                <a:gd name="connsiteY339" fmla="*/ 819531 h 5295900"/>
                <a:gd name="connsiteX340" fmla="*/ 21622 w 19050"/>
                <a:gd name="connsiteY340" fmla="*/ 711518 h 5295900"/>
                <a:gd name="connsiteX341" fmla="*/ 0 w 19050"/>
                <a:gd name="connsiteY341" fmla="*/ 711518 h 5295900"/>
                <a:gd name="connsiteX342" fmla="*/ 0 w 19050"/>
                <a:gd name="connsiteY342" fmla="*/ 701993 h 5295900"/>
                <a:gd name="connsiteX343" fmla="*/ 21622 w 19050"/>
                <a:gd name="connsiteY343" fmla="*/ 701993 h 5295900"/>
                <a:gd name="connsiteX344" fmla="*/ 21622 w 19050"/>
                <a:gd name="connsiteY344" fmla="*/ 711518 h 5295900"/>
                <a:gd name="connsiteX345" fmla="*/ 21622 w 19050"/>
                <a:gd name="connsiteY345" fmla="*/ 657511 h 5295900"/>
                <a:gd name="connsiteX346" fmla="*/ 0 w 19050"/>
                <a:gd name="connsiteY346" fmla="*/ 657511 h 5295900"/>
                <a:gd name="connsiteX347" fmla="*/ 0 w 19050"/>
                <a:gd name="connsiteY347" fmla="*/ 647986 h 5295900"/>
                <a:gd name="connsiteX348" fmla="*/ 21622 w 19050"/>
                <a:gd name="connsiteY348" fmla="*/ 647986 h 5295900"/>
                <a:gd name="connsiteX349" fmla="*/ 21622 w 19050"/>
                <a:gd name="connsiteY349" fmla="*/ 657511 h 5295900"/>
                <a:gd name="connsiteX350" fmla="*/ 21622 w 19050"/>
                <a:gd name="connsiteY350" fmla="*/ 603599 h 5295900"/>
                <a:gd name="connsiteX351" fmla="*/ 0 w 19050"/>
                <a:gd name="connsiteY351" fmla="*/ 603599 h 5295900"/>
                <a:gd name="connsiteX352" fmla="*/ 0 w 19050"/>
                <a:gd name="connsiteY352" fmla="*/ 594074 h 5295900"/>
                <a:gd name="connsiteX353" fmla="*/ 21622 w 19050"/>
                <a:gd name="connsiteY353" fmla="*/ 594074 h 5295900"/>
                <a:gd name="connsiteX354" fmla="*/ 21622 w 19050"/>
                <a:gd name="connsiteY354" fmla="*/ 603599 h 5295900"/>
                <a:gd name="connsiteX355" fmla="*/ 21622 w 19050"/>
                <a:gd name="connsiteY355" fmla="*/ 549593 h 5295900"/>
                <a:gd name="connsiteX356" fmla="*/ 0 w 19050"/>
                <a:gd name="connsiteY356" fmla="*/ 549593 h 5295900"/>
                <a:gd name="connsiteX357" fmla="*/ 0 w 19050"/>
                <a:gd name="connsiteY357" fmla="*/ 540068 h 5295900"/>
                <a:gd name="connsiteX358" fmla="*/ 21622 w 19050"/>
                <a:gd name="connsiteY358" fmla="*/ 540068 h 5295900"/>
                <a:gd name="connsiteX359" fmla="*/ 21622 w 19050"/>
                <a:gd name="connsiteY359" fmla="*/ 549593 h 5295900"/>
                <a:gd name="connsiteX360" fmla="*/ 21622 w 19050"/>
                <a:gd name="connsiteY360" fmla="*/ 441579 h 5295900"/>
                <a:gd name="connsiteX361" fmla="*/ 0 w 19050"/>
                <a:gd name="connsiteY361" fmla="*/ 441579 h 5295900"/>
                <a:gd name="connsiteX362" fmla="*/ 0 w 19050"/>
                <a:gd name="connsiteY362" fmla="*/ 432054 h 5295900"/>
                <a:gd name="connsiteX363" fmla="*/ 21622 w 19050"/>
                <a:gd name="connsiteY363" fmla="*/ 432054 h 5295900"/>
                <a:gd name="connsiteX364" fmla="*/ 21622 w 19050"/>
                <a:gd name="connsiteY364" fmla="*/ 441579 h 5295900"/>
                <a:gd name="connsiteX365" fmla="*/ 21622 w 19050"/>
                <a:gd name="connsiteY365" fmla="*/ 387572 h 5295900"/>
                <a:gd name="connsiteX366" fmla="*/ 0 w 19050"/>
                <a:gd name="connsiteY366" fmla="*/ 387572 h 5295900"/>
                <a:gd name="connsiteX367" fmla="*/ 0 w 19050"/>
                <a:gd name="connsiteY367" fmla="*/ 378047 h 5295900"/>
                <a:gd name="connsiteX368" fmla="*/ 21622 w 19050"/>
                <a:gd name="connsiteY368" fmla="*/ 378047 h 5295900"/>
                <a:gd name="connsiteX369" fmla="*/ 21622 w 19050"/>
                <a:gd name="connsiteY369" fmla="*/ 387572 h 5295900"/>
                <a:gd name="connsiteX370" fmla="*/ 21622 w 19050"/>
                <a:gd name="connsiteY370" fmla="*/ 333566 h 5295900"/>
                <a:gd name="connsiteX371" fmla="*/ 0 w 19050"/>
                <a:gd name="connsiteY371" fmla="*/ 333566 h 5295900"/>
                <a:gd name="connsiteX372" fmla="*/ 0 w 19050"/>
                <a:gd name="connsiteY372" fmla="*/ 324041 h 5295900"/>
                <a:gd name="connsiteX373" fmla="*/ 21622 w 19050"/>
                <a:gd name="connsiteY373" fmla="*/ 324041 h 5295900"/>
                <a:gd name="connsiteX374" fmla="*/ 21622 w 19050"/>
                <a:gd name="connsiteY374" fmla="*/ 333566 h 5295900"/>
                <a:gd name="connsiteX375" fmla="*/ 21622 w 19050"/>
                <a:gd name="connsiteY375" fmla="*/ 279559 h 5295900"/>
                <a:gd name="connsiteX376" fmla="*/ 0 w 19050"/>
                <a:gd name="connsiteY376" fmla="*/ 279559 h 5295900"/>
                <a:gd name="connsiteX377" fmla="*/ 0 w 19050"/>
                <a:gd name="connsiteY377" fmla="*/ 270034 h 5295900"/>
                <a:gd name="connsiteX378" fmla="*/ 21622 w 19050"/>
                <a:gd name="connsiteY378" fmla="*/ 270034 h 5295900"/>
                <a:gd name="connsiteX379" fmla="*/ 21622 w 19050"/>
                <a:gd name="connsiteY379" fmla="*/ 279559 h 5295900"/>
                <a:gd name="connsiteX380" fmla="*/ 21622 w 19050"/>
                <a:gd name="connsiteY380" fmla="*/ 171545 h 5295900"/>
                <a:gd name="connsiteX381" fmla="*/ 0 w 19050"/>
                <a:gd name="connsiteY381" fmla="*/ 171545 h 5295900"/>
                <a:gd name="connsiteX382" fmla="*/ 0 w 19050"/>
                <a:gd name="connsiteY382" fmla="*/ 162020 h 5295900"/>
                <a:gd name="connsiteX383" fmla="*/ 21622 w 19050"/>
                <a:gd name="connsiteY383" fmla="*/ 162020 h 5295900"/>
                <a:gd name="connsiteX384" fmla="*/ 21622 w 19050"/>
                <a:gd name="connsiteY384" fmla="*/ 171545 h 5295900"/>
                <a:gd name="connsiteX385" fmla="*/ 21622 w 19050"/>
                <a:gd name="connsiteY385" fmla="*/ 117538 h 5295900"/>
                <a:gd name="connsiteX386" fmla="*/ 0 w 19050"/>
                <a:gd name="connsiteY386" fmla="*/ 117538 h 5295900"/>
                <a:gd name="connsiteX387" fmla="*/ 0 w 19050"/>
                <a:gd name="connsiteY387" fmla="*/ 108013 h 5295900"/>
                <a:gd name="connsiteX388" fmla="*/ 21622 w 19050"/>
                <a:gd name="connsiteY388" fmla="*/ 108013 h 5295900"/>
                <a:gd name="connsiteX389" fmla="*/ 21622 w 19050"/>
                <a:gd name="connsiteY389" fmla="*/ 117538 h 5295900"/>
                <a:gd name="connsiteX390" fmla="*/ 21622 w 19050"/>
                <a:gd name="connsiteY390" fmla="*/ 63532 h 5295900"/>
                <a:gd name="connsiteX391" fmla="*/ 0 w 19050"/>
                <a:gd name="connsiteY391" fmla="*/ 63532 h 5295900"/>
                <a:gd name="connsiteX392" fmla="*/ 0 w 19050"/>
                <a:gd name="connsiteY392" fmla="*/ 54007 h 5295900"/>
                <a:gd name="connsiteX393" fmla="*/ 21622 w 19050"/>
                <a:gd name="connsiteY393" fmla="*/ 54007 h 5295900"/>
                <a:gd name="connsiteX394" fmla="*/ 21622 w 19050"/>
                <a:gd name="connsiteY394" fmla="*/ 63532 h 5295900"/>
                <a:gd name="connsiteX395" fmla="*/ 21622 w 19050"/>
                <a:gd name="connsiteY395" fmla="*/ 9525 h 5295900"/>
                <a:gd name="connsiteX396" fmla="*/ 0 w 19050"/>
                <a:gd name="connsiteY396" fmla="*/ 9525 h 5295900"/>
                <a:gd name="connsiteX397" fmla="*/ 0 w 19050"/>
                <a:gd name="connsiteY397" fmla="*/ 0 h 5295900"/>
                <a:gd name="connsiteX398" fmla="*/ 21622 w 19050"/>
                <a:gd name="connsiteY398" fmla="*/ 0 h 5295900"/>
                <a:gd name="connsiteX399" fmla="*/ 21622 w 19050"/>
                <a:gd name="connsiteY399" fmla="*/ 9525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</a:cxnLst>
              <a:rect l="l" t="t" r="r" b="b"/>
              <a:pathLst>
                <a:path w="19050" h="5295900">
                  <a:moveTo>
                    <a:pt x="21622" y="5301520"/>
                  </a:moveTo>
                  <a:lnTo>
                    <a:pt x="0" y="5301520"/>
                  </a:lnTo>
                  <a:lnTo>
                    <a:pt x="0" y="5291995"/>
                  </a:lnTo>
                  <a:lnTo>
                    <a:pt x="21622" y="5291995"/>
                  </a:lnTo>
                  <a:lnTo>
                    <a:pt x="21622" y="5301520"/>
                  </a:lnTo>
                  <a:close/>
                  <a:moveTo>
                    <a:pt x="21622" y="5247608"/>
                  </a:moveTo>
                  <a:lnTo>
                    <a:pt x="0" y="5247608"/>
                  </a:lnTo>
                  <a:lnTo>
                    <a:pt x="0" y="5238083"/>
                  </a:lnTo>
                  <a:lnTo>
                    <a:pt x="21622" y="5238083"/>
                  </a:lnTo>
                  <a:lnTo>
                    <a:pt x="21622" y="5247608"/>
                  </a:lnTo>
                  <a:close/>
                  <a:moveTo>
                    <a:pt x="21622" y="5193602"/>
                  </a:moveTo>
                  <a:lnTo>
                    <a:pt x="0" y="5193602"/>
                  </a:lnTo>
                  <a:lnTo>
                    <a:pt x="0" y="5184077"/>
                  </a:lnTo>
                  <a:lnTo>
                    <a:pt x="21622" y="5184077"/>
                  </a:lnTo>
                  <a:lnTo>
                    <a:pt x="21622" y="5193602"/>
                  </a:lnTo>
                  <a:close/>
                  <a:moveTo>
                    <a:pt x="21622" y="5139595"/>
                  </a:moveTo>
                  <a:lnTo>
                    <a:pt x="0" y="5139595"/>
                  </a:lnTo>
                  <a:lnTo>
                    <a:pt x="0" y="5130070"/>
                  </a:lnTo>
                  <a:lnTo>
                    <a:pt x="21622" y="5130070"/>
                  </a:lnTo>
                  <a:lnTo>
                    <a:pt x="21622" y="5139595"/>
                  </a:lnTo>
                  <a:close/>
                  <a:moveTo>
                    <a:pt x="21622" y="5031581"/>
                  </a:moveTo>
                  <a:lnTo>
                    <a:pt x="0" y="5031581"/>
                  </a:lnTo>
                  <a:lnTo>
                    <a:pt x="0" y="5022056"/>
                  </a:lnTo>
                  <a:lnTo>
                    <a:pt x="21622" y="5022056"/>
                  </a:lnTo>
                  <a:lnTo>
                    <a:pt x="21622" y="5031581"/>
                  </a:lnTo>
                  <a:close/>
                  <a:moveTo>
                    <a:pt x="21622" y="4977575"/>
                  </a:moveTo>
                  <a:lnTo>
                    <a:pt x="0" y="4977575"/>
                  </a:lnTo>
                  <a:lnTo>
                    <a:pt x="0" y="4968050"/>
                  </a:lnTo>
                  <a:lnTo>
                    <a:pt x="21622" y="4968050"/>
                  </a:lnTo>
                  <a:lnTo>
                    <a:pt x="21622" y="4977575"/>
                  </a:lnTo>
                  <a:close/>
                  <a:moveTo>
                    <a:pt x="21622" y="4923568"/>
                  </a:moveTo>
                  <a:lnTo>
                    <a:pt x="0" y="4923568"/>
                  </a:lnTo>
                  <a:lnTo>
                    <a:pt x="0" y="4914043"/>
                  </a:lnTo>
                  <a:lnTo>
                    <a:pt x="21622" y="4914043"/>
                  </a:lnTo>
                  <a:lnTo>
                    <a:pt x="21622" y="4923568"/>
                  </a:lnTo>
                  <a:close/>
                  <a:moveTo>
                    <a:pt x="21622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21622" y="4860036"/>
                  </a:lnTo>
                  <a:lnTo>
                    <a:pt x="21622" y="4869561"/>
                  </a:lnTo>
                  <a:close/>
                  <a:moveTo>
                    <a:pt x="21622" y="4761548"/>
                  </a:moveTo>
                  <a:lnTo>
                    <a:pt x="0" y="4761548"/>
                  </a:lnTo>
                  <a:lnTo>
                    <a:pt x="0" y="4752023"/>
                  </a:lnTo>
                  <a:lnTo>
                    <a:pt x="21622" y="4752023"/>
                  </a:lnTo>
                  <a:lnTo>
                    <a:pt x="21622" y="4761548"/>
                  </a:lnTo>
                  <a:close/>
                  <a:moveTo>
                    <a:pt x="21622" y="4707541"/>
                  </a:moveTo>
                  <a:lnTo>
                    <a:pt x="0" y="4707541"/>
                  </a:lnTo>
                  <a:lnTo>
                    <a:pt x="0" y="4698016"/>
                  </a:lnTo>
                  <a:lnTo>
                    <a:pt x="21622" y="4698016"/>
                  </a:lnTo>
                  <a:lnTo>
                    <a:pt x="21622" y="4707541"/>
                  </a:lnTo>
                  <a:close/>
                  <a:moveTo>
                    <a:pt x="21622" y="4653534"/>
                  </a:moveTo>
                  <a:lnTo>
                    <a:pt x="0" y="4653534"/>
                  </a:lnTo>
                  <a:lnTo>
                    <a:pt x="0" y="4644009"/>
                  </a:lnTo>
                  <a:lnTo>
                    <a:pt x="21622" y="4644009"/>
                  </a:lnTo>
                  <a:lnTo>
                    <a:pt x="21622" y="4653534"/>
                  </a:lnTo>
                  <a:close/>
                  <a:moveTo>
                    <a:pt x="21622" y="4599528"/>
                  </a:moveTo>
                  <a:lnTo>
                    <a:pt x="0" y="4599528"/>
                  </a:lnTo>
                  <a:lnTo>
                    <a:pt x="0" y="4590003"/>
                  </a:lnTo>
                  <a:lnTo>
                    <a:pt x="21622" y="4590003"/>
                  </a:lnTo>
                  <a:lnTo>
                    <a:pt x="21622" y="4599528"/>
                  </a:lnTo>
                  <a:close/>
                  <a:moveTo>
                    <a:pt x="21622" y="4491609"/>
                  </a:moveTo>
                  <a:lnTo>
                    <a:pt x="0" y="4491609"/>
                  </a:lnTo>
                  <a:lnTo>
                    <a:pt x="0" y="4482084"/>
                  </a:lnTo>
                  <a:lnTo>
                    <a:pt x="21622" y="4482084"/>
                  </a:lnTo>
                  <a:lnTo>
                    <a:pt x="21622" y="4491609"/>
                  </a:lnTo>
                  <a:close/>
                  <a:moveTo>
                    <a:pt x="21622" y="4437603"/>
                  </a:moveTo>
                  <a:lnTo>
                    <a:pt x="0" y="4437603"/>
                  </a:lnTo>
                  <a:lnTo>
                    <a:pt x="0" y="4428078"/>
                  </a:lnTo>
                  <a:lnTo>
                    <a:pt x="21622" y="4428078"/>
                  </a:lnTo>
                  <a:lnTo>
                    <a:pt x="21622" y="4437603"/>
                  </a:lnTo>
                  <a:close/>
                  <a:moveTo>
                    <a:pt x="21622" y="4383596"/>
                  </a:moveTo>
                  <a:lnTo>
                    <a:pt x="0" y="4383596"/>
                  </a:lnTo>
                  <a:lnTo>
                    <a:pt x="0" y="4374071"/>
                  </a:lnTo>
                  <a:lnTo>
                    <a:pt x="21622" y="4374071"/>
                  </a:lnTo>
                  <a:lnTo>
                    <a:pt x="21622" y="4383596"/>
                  </a:lnTo>
                  <a:close/>
                  <a:moveTo>
                    <a:pt x="21622" y="4329589"/>
                  </a:moveTo>
                  <a:lnTo>
                    <a:pt x="0" y="4329589"/>
                  </a:lnTo>
                  <a:lnTo>
                    <a:pt x="0" y="4320064"/>
                  </a:lnTo>
                  <a:lnTo>
                    <a:pt x="21622" y="4320064"/>
                  </a:lnTo>
                  <a:lnTo>
                    <a:pt x="21622" y="4329589"/>
                  </a:lnTo>
                  <a:close/>
                  <a:moveTo>
                    <a:pt x="21622" y="4221576"/>
                  </a:moveTo>
                  <a:lnTo>
                    <a:pt x="0" y="4221576"/>
                  </a:lnTo>
                  <a:lnTo>
                    <a:pt x="0" y="4212051"/>
                  </a:lnTo>
                  <a:lnTo>
                    <a:pt x="21622" y="4212051"/>
                  </a:lnTo>
                  <a:lnTo>
                    <a:pt x="21622" y="4221576"/>
                  </a:lnTo>
                  <a:close/>
                  <a:moveTo>
                    <a:pt x="21622" y="4167569"/>
                  </a:moveTo>
                  <a:lnTo>
                    <a:pt x="0" y="4167569"/>
                  </a:lnTo>
                  <a:lnTo>
                    <a:pt x="0" y="4158044"/>
                  </a:lnTo>
                  <a:lnTo>
                    <a:pt x="21622" y="4158044"/>
                  </a:lnTo>
                  <a:lnTo>
                    <a:pt x="21622" y="4167569"/>
                  </a:lnTo>
                  <a:close/>
                  <a:moveTo>
                    <a:pt x="21622" y="4113562"/>
                  </a:moveTo>
                  <a:lnTo>
                    <a:pt x="0" y="4113562"/>
                  </a:lnTo>
                  <a:lnTo>
                    <a:pt x="0" y="4104037"/>
                  </a:lnTo>
                  <a:lnTo>
                    <a:pt x="21622" y="4104037"/>
                  </a:lnTo>
                  <a:lnTo>
                    <a:pt x="21622" y="4113562"/>
                  </a:lnTo>
                  <a:close/>
                  <a:moveTo>
                    <a:pt x="21622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21622" y="4050030"/>
                  </a:lnTo>
                  <a:lnTo>
                    <a:pt x="21622" y="4059555"/>
                  </a:lnTo>
                  <a:close/>
                  <a:moveTo>
                    <a:pt x="21622" y="3951542"/>
                  </a:moveTo>
                  <a:lnTo>
                    <a:pt x="0" y="3951542"/>
                  </a:lnTo>
                  <a:lnTo>
                    <a:pt x="0" y="3942017"/>
                  </a:lnTo>
                  <a:lnTo>
                    <a:pt x="21622" y="3942017"/>
                  </a:lnTo>
                  <a:lnTo>
                    <a:pt x="21622" y="3951542"/>
                  </a:lnTo>
                  <a:close/>
                  <a:moveTo>
                    <a:pt x="21622" y="3897535"/>
                  </a:moveTo>
                  <a:lnTo>
                    <a:pt x="0" y="3897535"/>
                  </a:lnTo>
                  <a:lnTo>
                    <a:pt x="0" y="3888010"/>
                  </a:lnTo>
                  <a:lnTo>
                    <a:pt x="21622" y="3888010"/>
                  </a:lnTo>
                  <a:lnTo>
                    <a:pt x="21622" y="3897535"/>
                  </a:lnTo>
                  <a:close/>
                  <a:moveTo>
                    <a:pt x="21622" y="3843528"/>
                  </a:moveTo>
                  <a:lnTo>
                    <a:pt x="0" y="3843528"/>
                  </a:lnTo>
                  <a:lnTo>
                    <a:pt x="0" y="3834003"/>
                  </a:lnTo>
                  <a:lnTo>
                    <a:pt x="21622" y="3834003"/>
                  </a:lnTo>
                  <a:lnTo>
                    <a:pt x="21622" y="3843528"/>
                  </a:lnTo>
                  <a:close/>
                  <a:moveTo>
                    <a:pt x="21622" y="3789521"/>
                  </a:moveTo>
                  <a:lnTo>
                    <a:pt x="0" y="3789521"/>
                  </a:lnTo>
                  <a:lnTo>
                    <a:pt x="0" y="3779996"/>
                  </a:lnTo>
                  <a:lnTo>
                    <a:pt x="21622" y="3779996"/>
                  </a:lnTo>
                  <a:lnTo>
                    <a:pt x="21622" y="3789521"/>
                  </a:lnTo>
                  <a:close/>
                  <a:moveTo>
                    <a:pt x="21622" y="3681603"/>
                  </a:moveTo>
                  <a:lnTo>
                    <a:pt x="0" y="3681603"/>
                  </a:lnTo>
                  <a:lnTo>
                    <a:pt x="0" y="3672078"/>
                  </a:lnTo>
                  <a:lnTo>
                    <a:pt x="21622" y="3672078"/>
                  </a:lnTo>
                  <a:lnTo>
                    <a:pt x="21622" y="3681603"/>
                  </a:lnTo>
                  <a:close/>
                  <a:moveTo>
                    <a:pt x="21622" y="3627596"/>
                  </a:moveTo>
                  <a:lnTo>
                    <a:pt x="0" y="3627596"/>
                  </a:lnTo>
                  <a:lnTo>
                    <a:pt x="0" y="3618071"/>
                  </a:lnTo>
                  <a:lnTo>
                    <a:pt x="21622" y="3618071"/>
                  </a:lnTo>
                  <a:lnTo>
                    <a:pt x="21622" y="3627596"/>
                  </a:lnTo>
                  <a:close/>
                  <a:moveTo>
                    <a:pt x="21622" y="3573590"/>
                  </a:moveTo>
                  <a:lnTo>
                    <a:pt x="0" y="3573590"/>
                  </a:lnTo>
                  <a:lnTo>
                    <a:pt x="0" y="3564065"/>
                  </a:lnTo>
                  <a:lnTo>
                    <a:pt x="21622" y="3564065"/>
                  </a:lnTo>
                  <a:lnTo>
                    <a:pt x="21622" y="3573590"/>
                  </a:lnTo>
                  <a:close/>
                  <a:moveTo>
                    <a:pt x="21622" y="3519583"/>
                  </a:moveTo>
                  <a:lnTo>
                    <a:pt x="0" y="3519583"/>
                  </a:lnTo>
                  <a:lnTo>
                    <a:pt x="0" y="3510058"/>
                  </a:lnTo>
                  <a:lnTo>
                    <a:pt x="21622" y="3510058"/>
                  </a:lnTo>
                  <a:lnTo>
                    <a:pt x="21622" y="3519583"/>
                  </a:lnTo>
                  <a:close/>
                  <a:moveTo>
                    <a:pt x="21622" y="3411569"/>
                  </a:moveTo>
                  <a:lnTo>
                    <a:pt x="0" y="3411569"/>
                  </a:lnTo>
                  <a:lnTo>
                    <a:pt x="0" y="3402044"/>
                  </a:lnTo>
                  <a:lnTo>
                    <a:pt x="21622" y="3402044"/>
                  </a:lnTo>
                  <a:lnTo>
                    <a:pt x="21622" y="3411569"/>
                  </a:lnTo>
                  <a:close/>
                  <a:moveTo>
                    <a:pt x="21622" y="3357563"/>
                  </a:moveTo>
                  <a:lnTo>
                    <a:pt x="0" y="3357563"/>
                  </a:lnTo>
                  <a:lnTo>
                    <a:pt x="0" y="3348038"/>
                  </a:lnTo>
                  <a:lnTo>
                    <a:pt x="21622" y="3348038"/>
                  </a:lnTo>
                  <a:lnTo>
                    <a:pt x="21622" y="3357563"/>
                  </a:lnTo>
                  <a:close/>
                  <a:moveTo>
                    <a:pt x="21622" y="3303556"/>
                  </a:moveTo>
                  <a:lnTo>
                    <a:pt x="0" y="3303556"/>
                  </a:lnTo>
                  <a:lnTo>
                    <a:pt x="0" y="3294031"/>
                  </a:lnTo>
                  <a:lnTo>
                    <a:pt x="21622" y="3294031"/>
                  </a:lnTo>
                  <a:lnTo>
                    <a:pt x="21622" y="3303556"/>
                  </a:lnTo>
                  <a:close/>
                  <a:moveTo>
                    <a:pt x="21622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21622" y="3240024"/>
                  </a:lnTo>
                  <a:lnTo>
                    <a:pt x="21622" y="3249549"/>
                  </a:lnTo>
                  <a:close/>
                  <a:moveTo>
                    <a:pt x="21622" y="3141536"/>
                  </a:moveTo>
                  <a:lnTo>
                    <a:pt x="0" y="3141536"/>
                  </a:lnTo>
                  <a:lnTo>
                    <a:pt x="0" y="3132011"/>
                  </a:lnTo>
                  <a:lnTo>
                    <a:pt x="21622" y="3132011"/>
                  </a:lnTo>
                  <a:lnTo>
                    <a:pt x="21622" y="3141536"/>
                  </a:lnTo>
                  <a:close/>
                  <a:moveTo>
                    <a:pt x="21622" y="3087529"/>
                  </a:moveTo>
                  <a:lnTo>
                    <a:pt x="0" y="3087529"/>
                  </a:lnTo>
                  <a:lnTo>
                    <a:pt x="0" y="3078004"/>
                  </a:lnTo>
                  <a:lnTo>
                    <a:pt x="21622" y="3078004"/>
                  </a:lnTo>
                  <a:lnTo>
                    <a:pt x="21622" y="3087529"/>
                  </a:lnTo>
                  <a:close/>
                  <a:moveTo>
                    <a:pt x="21622" y="3033617"/>
                  </a:moveTo>
                  <a:lnTo>
                    <a:pt x="0" y="3033617"/>
                  </a:lnTo>
                  <a:lnTo>
                    <a:pt x="0" y="3024092"/>
                  </a:lnTo>
                  <a:lnTo>
                    <a:pt x="21622" y="3024092"/>
                  </a:lnTo>
                  <a:lnTo>
                    <a:pt x="21622" y="3033617"/>
                  </a:lnTo>
                  <a:close/>
                  <a:moveTo>
                    <a:pt x="21622" y="2979611"/>
                  </a:moveTo>
                  <a:lnTo>
                    <a:pt x="0" y="2979611"/>
                  </a:lnTo>
                  <a:lnTo>
                    <a:pt x="0" y="2970086"/>
                  </a:lnTo>
                  <a:lnTo>
                    <a:pt x="21622" y="2970086"/>
                  </a:lnTo>
                  <a:lnTo>
                    <a:pt x="21622" y="2979611"/>
                  </a:lnTo>
                  <a:close/>
                  <a:moveTo>
                    <a:pt x="21622" y="2871597"/>
                  </a:moveTo>
                  <a:lnTo>
                    <a:pt x="0" y="2871597"/>
                  </a:lnTo>
                  <a:lnTo>
                    <a:pt x="0" y="2862072"/>
                  </a:lnTo>
                  <a:lnTo>
                    <a:pt x="21622" y="2862072"/>
                  </a:lnTo>
                  <a:lnTo>
                    <a:pt x="21622" y="2871597"/>
                  </a:lnTo>
                  <a:close/>
                  <a:moveTo>
                    <a:pt x="21622" y="2817590"/>
                  </a:moveTo>
                  <a:lnTo>
                    <a:pt x="0" y="2817590"/>
                  </a:lnTo>
                  <a:lnTo>
                    <a:pt x="0" y="2808065"/>
                  </a:lnTo>
                  <a:lnTo>
                    <a:pt x="21622" y="2808065"/>
                  </a:lnTo>
                  <a:lnTo>
                    <a:pt x="21622" y="2817590"/>
                  </a:lnTo>
                  <a:close/>
                  <a:moveTo>
                    <a:pt x="21622" y="2763584"/>
                  </a:moveTo>
                  <a:lnTo>
                    <a:pt x="0" y="2763584"/>
                  </a:lnTo>
                  <a:lnTo>
                    <a:pt x="0" y="2754059"/>
                  </a:lnTo>
                  <a:lnTo>
                    <a:pt x="21622" y="2754059"/>
                  </a:lnTo>
                  <a:lnTo>
                    <a:pt x="21622" y="2763584"/>
                  </a:lnTo>
                  <a:close/>
                  <a:moveTo>
                    <a:pt x="21622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21622" y="2700052"/>
                  </a:lnTo>
                  <a:lnTo>
                    <a:pt x="21622" y="2709577"/>
                  </a:lnTo>
                  <a:close/>
                  <a:moveTo>
                    <a:pt x="21622" y="2601563"/>
                  </a:moveTo>
                  <a:lnTo>
                    <a:pt x="0" y="2601563"/>
                  </a:lnTo>
                  <a:lnTo>
                    <a:pt x="0" y="2592038"/>
                  </a:lnTo>
                  <a:lnTo>
                    <a:pt x="21622" y="2592038"/>
                  </a:lnTo>
                  <a:lnTo>
                    <a:pt x="21622" y="2601563"/>
                  </a:lnTo>
                  <a:close/>
                  <a:moveTo>
                    <a:pt x="21622" y="2547557"/>
                  </a:moveTo>
                  <a:lnTo>
                    <a:pt x="0" y="2547557"/>
                  </a:lnTo>
                  <a:lnTo>
                    <a:pt x="0" y="2538032"/>
                  </a:lnTo>
                  <a:lnTo>
                    <a:pt x="21622" y="2538032"/>
                  </a:lnTo>
                  <a:lnTo>
                    <a:pt x="21622" y="2547557"/>
                  </a:lnTo>
                  <a:close/>
                  <a:moveTo>
                    <a:pt x="21622" y="2493550"/>
                  </a:moveTo>
                  <a:lnTo>
                    <a:pt x="0" y="2493550"/>
                  </a:lnTo>
                  <a:lnTo>
                    <a:pt x="0" y="2484025"/>
                  </a:lnTo>
                  <a:lnTo>
                    <a:pt x="21622" y="2484025"/>
                  </a:lnTo>
                  <a:lnTo>
                    <a:pt x="21622" y="2493550"/>
                  </a:lnTo>
                  <a:close/>
                  <a:moveTo>
                    <a:pt x="21622" y="2439543"/>
                  </a:moveTo>
                  <a:lnTo>
                    <a:pt x="0" y="2439543"/>
                  </a:lnTo>
                  <a:lnTo>
                    <a:pt x="0" y="2430018"/>
                  </a:lnTo>
                  <a:lnTo>
                    <a:pt x="21622" y="2430018"/>
                  </a:lnTo>
                  <a:lnTo>
                    <a:pt x="21622" y="2439543"/>
                  </a:lnTo>
                  <a:close/>
                  <a:moveTo>
                    <a:pt x="21622" y="2331530"/>
                  </a:moveTo>
                  <a:lnTo>
                    <a:pt x="0" y="2331530"/>
                  </a:lnTo>
                  <a:lnTo>
                    <a:pt x="0" y="2322005"/>
                  </a:lnTo>
                  <a:lnTo>
                    <a:pt x="21622" y="2322005"/>
                  </a:lnTo>
                  <a:lnTo>
                    <a:pt x="21622" y="2331530"/>
                  </a:lnTo>
                  <a:close/>
                  <a:moveTo>
                    <a:pt x="21622" y="2277618"/>
                  </a:moveTo>
                  <a:lnTo>
                    <a:pt x="0" y="2277618"/>
                  </a:lnTo>
                  <a:lnTo>
                    <a:pt x="0" y="2268093"/>
                  </a:lnTo>
                  <a:lnTo>
                    <a:pt x="21622" y="2268093"/>
                  </a:lnTo>
                  <a:lnTo>
                    <a:pt x="21622" y="2277618"/>
                  </a:lnTo>
                  <a:close/>
                  <a:moveTo>
                    <a:pt x="21622" y="2223611"/>
                  </a:moveTo>
                  <a:lnTo>
                    <a:pt x="0" y="2223611"/>
                  </a:lnTo>
                  <a:lnTo>
                    <a:pt x="0" y="2214086"/>
                  </a:lnTo>
                  <a:lnTo>
                    <a:pt x="21622" y="2214086"/>
                  </a:lnTo>
                  <a:lnTo>
                    <a:pt x="21622" y="2223611"/>
                  </a:lnTo>
                  <a:close/>
                  <a:moveTo>
                    <a:pt x="21622" y="2169605"/>
                  </a:moveTo>
                  <a:lnTo>
                    <a:pt x="0" y="2169605"/>
                  </a:lnTo>
                  <a:lnTo>
                    <a:pt x="0" y="2160080"/>
                  </a:lnTo>
                  <a:lnTo>
                    <a:pt x="21622" y="2160080"/>
                  </a:lnTo>
                  <a:lnTo>
                    <a:pt x="21622" y="2169605"/>
                  </a:lnTo>
                  <a:close/>
                  <a:moveTo>
                    <a:pt x="21622" y="2061591"/>
                  </a:moveTo>
                  <a:lnTo>
                    <a:pt x="0" y="2061591"/>
                  </a:lnTo>
                  <a:lnTo>
                    <a:pt x="0" y="2052066"/>
                  </a:lnTo>
                  <a:lnTo>
                    <a:pt x="21622" y="2052066"/>
                  </a:lnTo>
                  <a:lnTo>
                    <a:pt x="21622" y="2061591"/>
                  </a:lnTo>
                  <a:close/>
                  <a:moveTo>
                    <a:pt x="21622" y="2007584"/>
                  </a:moveTo>
                  <a:lnTo>
                    <a:pt x="0" y="2007584"/>
                  </a:lnTo>
                  <a:lnTo>
                    <a:pt x="0" y="1998059"/>
                  </a:lnTo>
                  <a:lnTo>
                    <a:pt x="21622" y="1998059"/>
                  </a:lnTo>
                  <a:lnTo>
                    <a:pt x="21622" y="2007584"/>
                  </a:lnTo>
                  <a:close/>
                  <a:moveTo>
                    <a:pt x="21622" y="1953578"/>
                  </a:moveTo>
                  <a:lnTo>
                    <a:pt x="0" y="1953578"/>
                  </a:lnTo>
                  <a:lnTo>
                    <a:pt x="0" y="1944053"/>
                  </a:lnTo>
                  <a:lnTo>
                    <a:pt x="21622" y="1944053"/>
                  </a:lnTo>
                  <a:lnTo>
                    <a:pt x="21622" y="1953578"/>
                  </a:lnTo>
                  <a:close/>
                  <a:moveTo>
                    <a:pt x="21622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21622" y="1890046"/>
                  </a:lnTo>
                  <a:lnTo>
                    <a:pt x="21622" y="1899571"/>
                  </a:lnTo>
                  <a:close/>
                  <a:moveTo>
                    <a:pt x="21622" y="1791557"/>
                  </a:moveTo>
                  <a:lnTo>
                    <a:pt x="0" y="1791557"/>
                  </a:lnTo>
                  <a:lnTo>
                    <a:pt x="0" y="1782032"/>
                  </a:lnTo>
                  <a:lnTo>
                    <a:pt x="21622" y="1782032"/>
                  </a:lnTo>
                  <a:lnTo>
                    <a:pt x="21622" y="1791557"/>
                  </a:lnTo>
                  <a:close/>
                  <a:moveTo>
                    <a:pt x="21622" y="1737551"/>
                  </a:moveTo>
                  <a:lnTo>
                    <a:pt x="0" y="1737551"/>
                  </a:lnTo>
                  <a:lnTo>
                    <a:pt x="0" y="1728026"/>
                  </a:lnTo>
                  <a:lnTo>
                    <a:pt x="21622" y="1728026"/>
                  </a:lnTo>
                  <a:lnTo>
                    <a:pt x="21622" y="1737551"/>
                  </a:lnTo>
                  <a:close/>
                  <a:moveTo>
                    <a:pt x="21622" y="1683544"/>
                  </a:moveTo>
                  <a:lnTo>
                    <a:pt x="0" y="1683544"/>
                  </a:lnTo>
                  <a:lnTo>
                    <a:pt x="0" y="1674019"/>
                  </a:lnTo>
                  <a:lnTo>
                    <a:pt x="21622" y="1674019"/>
                  </a:lnTo>
                  <a:lnTo>
                    <a:pt x="21622" y="1683544"/>
                  </a:lnTo>
                  <a:close/>
                  <a:moveTo>
                    <a:pt x="21622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21622" y="1620012"/>
                  </a:lnTo>
                  <a:lnTo>
                    <a:pt x="21622" y="1629537"/>
                  </a:lnTo>
                  <a:close/>
                  <a:moveTo>
                    <a:pt x="21622" y="1521523"/>
                  </a:moveTo>
                  <a:lnTo>
                    <a:pt x="0" y="1521523"/>
                  </a:lnTo>
                  <a:lnTo>
                    <a:pt x="0" y="1511998"/>
                  </a:lnTo>
                  <a:lnTo>
                    <a:pt x="21622" y="1511998"/>
                  </a:lnTo>
                  <a:lnTo>
                    <a:pt x="21622" y="1521523"/>
                  </a:lnTo>
                  <a:close/>
                  <a:moveTo>
                    <a:pt x="21622" y="1467612"/>
                  </a:moveTo>
                  <a:lnTo>
                    <a:pt x="0" y="1467612"/>
                  </a:lnTo>
                  <a:lnTo>
                    <a:pt x="0" y="1458087"/>
                  </a:lnTo>
                  <a:lnTo>
                    <a:pt x="21622" y="1458087"/>
                  </a:lnTo>
                  <a:lnTo>
                    <a:pt x="21622" y="1467612"/>
                  </a:lnTo>
                  <a:close/>
                  <a:moveTo>
                    <a:pt x="21622" y="1413605"/>
                  </a:moveTo>
                  <a:lnTo>
                    <a:pt x="0" y="1413605"/>
                  </a:lnTo>
                  <a:lnTo>
                    <a:pt x="0" y="1404080"/>
                  </a:lnTo>
                  <a:lnTo>
                    <a:pt x="21622" y="1404080"/>
                  </a:lnTo>
                  <a:lnTo>
                    <a:pt x="21622" y="1413605"/>
                  </a:lnTo>
                  <a:close/>
                  <a:moveTo>
                    <a:pt x="21622" y="1359598"/>
                  </a:moveTo>
                  <a:lnTo>
                    <a:pt x="0" y="1359598"/>
                  </a:lnTo>
                  <a:lnTo>
                    <a:pt x="0" y="1350073"/>
                  </a:lnTo>
                  <a:lnTo>
                    <a:pt x="21622" y="1350073"/>
                  </a:lnTo>
                  <a:lnTo>
                    <a:pt x="21622" y="1359598"/>
                  </a:lnTo>
                  <a:close/>
                  <a:moveTo>
                    <a:pt x="21622" y="1251585"/>
                  </a:moveTo>
                  <a:lnTo>
                    <a:pt x="0" y="1251585"/>
                  </a:lnTo>
                  <a:lnTo>
                    <a:pt x="0" y="1242060"/>
                  </a:lnTo>
                  <a:lnTo>
                    <a:pt x="21622" y="1242060"/>
                  </a:lnTo>
                  <a:lnTo>
                    <a:pt x="21622" y="1251585"/>
                  </a:lnTo>
                  <a:close/>
                  <a:moveTo>
                    <a:pt x="21622" y="1197578"/>
                  </a:moveTo>
                  <a:lnTo>
                    <a:pt x="0" y="1197578"/>
                  </a:lnTo>
                  <a:lnTo>
                    <a:pt x="0" y="1188053"/>
                  </a:lnTo>
                  <a:lnTo>
                    <a:pt x="21622" y="1188053"/>
                  </a:lnTo>
                  <a:lnTo>
                    <a:pt x="21622" y="1197578"/>
                  </a:lnTo>
                  <a:close/>
                  <a:moveTo>
                    <a:pt x="21622" y="1143572"/>
                  </a:moveTo>
                  <a:lnTo>
                    <a:pt x="0" y="1143572"/>
                  </a:lnTo>
                  <a:lnTo>
                    <a:pt x="0" y="1134047"/>
                  </a:lnTo>
                  <a:lnTo>
                    <a:pt x="21622" y="1134047"/>
                  </a:lnTo>
                  <a:lnTo>
                    <a:pt x="21622" y="1143572"/>
                  </a:lnTo>
                  <a:close/>
                  <a:moveTo>
                    <a:pt x="21622" y="1089565"/>
                  </a:moveTo>
                  <a:lnTo>
                    <a:pt x="0" y="1089565"/>
                  </a:lnTo>
                  <a:lnTo>
                    <a:pt x="0" y="1080040"/>
                  </a:lnTo>
                  <a:lnTo>
                    <a:pt x="21622" y="1080040"/>
                  </a:lnTo>
                  <a:lnTo>
                    <a:pt x="21622" y="1089565"/>
                  </a:lnTo>
                  <a:close/>
                  <a:moveTo>
                    <a:pt x="21622" y="981551"/>
                  </a:moveTo>
                  <a:lnTo>
                    <a:pt x="0" y="981551"/>
                  </a:lnTo>
                  <a:lnTo>
                    <a:pt x="0" y="972026"/>
                  </a:lnTo>
                  <a:lnTo>
                    <a:pt x="21622" y="972026"/>
                  </a:lnTo>
                  <a:lnTo>
                    <a:pt x="21622" y="981551"/>
                  </a:lnTo>
                  <a:close/>
                  <a:moveTo>
                    <a:pt x="21622" y="927545"/>
                  </a:moveTo>
                  <a:lnTo>
                    <a:pt x="0" y="927545"/>
                  </a:lnTo>
                  <a:lnTo>
                    <a:pt x="0" y="918020"/>
                  </a:lnTo>
                  <a:lnTo>
                    <a:pt x="21622" y="918020"/>
                  </a:lnTo>
                  <a:lnTo>
                    <a:pt x="21622" y="927545"/>
                  </a:lnTo>
                  <a:close/>
                  <a:moveTo>
                    <a:pt x="21622" y="873538"/>
                  </a:moveTo>
                  <a:lnTo>
                    <a:pt x="0" y="873538"/>
                  </a:lnTo>
                  <a:lnTo>
                    <a:pt x="0" y="864013"/>
                  </a:lnTo>
                  <a:lnTo>
                    <a:pt x="21622" y="864013"/>
                  </a:lnTo>
                  <a:lnTo>
                    <a:pt x="21622" y="873538"/>
                  </a:lnTo>
                  <a:close/>
                  <a:moveTo>
                    <a:pt x="21622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21622" y="810006"/>
                  </a:lnTo>
                  <a:lnTo>
                    <a:pt x="21622" y="819531"/>
                  </a:lnTo>
                  <a:close/>
                  <a:moveTo>
                    <a:pt x="21622" y="711518"/>
                  </a:moveTo>
                  <a:lnTo>
                    <a:pt x="0" y="711518"/>
                  </a:lnTo>
                  <a:lnTo>
                    <a:pt x="0" y="701993"/>
                  </a:lnTo>
                  <a:lnTo>
                    <a:pt x="21622" y="701993"/>
                  </a:lnTo>
                  <a:lnTo>
                    <a:pt x="21622" y="711518"/>
                  </a:lnTo>
                  <a:close/>
                  <a:moveTo>
                    <a:pt x="21622" y="657511"/>
                  </a:moveTo>
                  <a:lnTo>
                    <a:pt x="0" y="657511"/>
                  </a:lnTo>
                  <a:lnTo>
                    <a:pt x="0" y="647986"/>
                  </a:lnTo>
                  <a:lnTo>
                    <a:pt x="21622" y="647986"/>
                  </a:lnTo>
                  <a:lnTo>
                    <a:pt x="21622" y="657511"/>
                  </a:lnTo>
                  <a:close/>
                  <a:moveTo>
                    <a:pt x="21622" y="603599"/>
                  </a:moveTo>
                  <a:lnTo>
                    <a:pt x="0" y="603599"/>
                  </a:lnTo>
                  <a:lnTo>
                    <a:pt x="0" y="594074"/>
                  </a:lnTo>
                  <a:lnTo>
                    <a:pt x="21622" y="594074"/>
                  </a:lnTo>
                  <a:lnTo>
                    <a:pt x="21622" y="603599"/>
                  </a:lnTo>
                  <a:close/>
                  <a:moveTo>
                    <a:pt x="21622" y="549593"/>
                  </a:moveTo>
                  <a:lnTo>
                    <a:pt x="0" y="549593"/>
                  </a:lnTo>
                  <a:lnTo>
                    <a:pt x="0" y="540068"/>
                  </a:lnTo>
                  <a:lnTo>
                    <a:pt x="21622" y="540068"/>
                  </a:lnTo>
                  <a:lnTo>
                    <a:pt x="21622" y="549593"/>
                  </a:lnTo>
                  <a:close/>
                  <a:moveTo>
                    <a:pt x="21622" y="441579"/>
                  </a:moveTo>
                  <a:lnTo>
                    <a:pt x="0" y="441579"/>
                  </a:lnTo>
                  <a:lnTo>
                    <a:pt x="0" y="432054"/>
                  </a:lnTo>
                  <a:lnTo>
                    <a:pt x="21622" y="432054"/>
                  </a:lnTo>
                  <a:lnTo>
                    <a:pt x="21622" y="441579"/>
                  </a:lnTo>
                  <a:close/>
                  <a:moveTo>
                    <a:pt x="21622" y="387572"/>
                  </a:moveTo>
                  <a:lnTo>
                    <a:pt x="0" y="387572"/>
                  </a:lnTo>
                  <a:lnTo>
                    <a:pt x="0" y="378047"/>
                  </a:lnTo>
                  <a:lnTo>
                    <a:pt x="21622" y="378047"/>
                  </a:lnTo>
                  <a:lnTo>
                    <a:pt x="21622" y="387572"/>
                  </a:lnTo>
                  <a:close/>
                  <a:moveTo>
                    <a:pt x="21622" y="333566"/>
                  </a:moveTo>
                  <a:lnTo>
                    <a:pt x="0" y="333566"/>
                  </a:lnTo>
                  <a:lnTo>
                    <a:pt x="0" y="324041"/>
                  </a:lnTo>
                  <a:lnTo>
                    <a:pt x="21622" y="324041"/>
                  </a:lnTo>
                  <a:lnTo>
                    <a:pt x="21622" y="333566"/>
                  </a:lnTo>
                  <a:close/>
                  <a:moveTo>
                    <a:pt x="21622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21622" y="270034"/>
                  </a:lnTo>
                  <a:lnTo>
                    <a:pt x="21622" y="279559"/>
                  </a:lnTo>
                  <a:close/>
                  <a:moveTo>
                    <a:pt x="21622" y="171545"/>
                  </a:moveTo>
                  <a:lnTo>
                    <a:pt x="0" y="171545"/>
                  </a:lnTo>
                  <a:lnTo>
                    <a:pt x="0" y="162020"/>
                  </a:lnTo>
                  <a:lnTo>
                    <a:pt x="21622" y="162020"/>
                  </a:lnTo>
                  <a:lnTo>
                    <a:pt x="21622" y="171545"/>
                  </a:lnTo>
                  <a:close/>
                  <a:moveTo>
                    <a:pt x="21622" y="117538"/>
                  </a:moveTo>
                  <a:lnTo>
                    <a:pt x="0" y="117538"/>
                  </a:lnTo>
                  <a:lnTo>
                    <a:pt x="0" y="108013"/>
                  </a:lnTo>
                  <a:lnTo>
                    <a:pt x="21622" y="108013"/>
                  </a:lnTo>
                  <a:lnTo>
                    <a:pt x="21622" y="117538"/>
                  </a:lnTo>
                  <a:close/>
                  <a:moveTo>
                    <a:pt x="21622" y="63532"/>
                  </a:moveTo>
                  <a:lnTo>
                    <a:pt x="0" y="63532"/>
                  </a:lnTo>
                  <a:lnTo>
                    <a:pt x="0" y="54007"/>
                  </a:lnTo>
                  <a:lnTo>
                    <a:pt x="21622" y="54007"/>
                  </a:lnTo>
                  <a:lnTo>
                    <a:pt x="21622" y="63532"/>
                  </a:lnTo>
                  <a:close/>
                  <a:moveTo>
                    <a:pt x="21622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622" y="0"/>
                  </a:lnTo>
                  <a:lnTo>
                    <a:pt x="21622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8532C51-2AF7-4992-8ADE-E00C2D0447B9}"/>
                </a:ext>
              </a:extLst>
            </p:cNvPr>
            <p:cNvSpPr/>
            <p:nvPr/>
          </p:nvSpPr>
          <p:spPr>
            <a:xfrm>
              <a:off x="3925890" y="944371"/>
              <a:ext cx="38100" cy="4867275"/>
            </a:xfrm>
            <a:custGeom>
              <a:avLst/>
              <a:gdLst>
                <a:gd name="connsiteX0" fmla="*/ 43243 w 38100"/>
                <a:gd name="connsiteY0" fmla="*/ 4869561 h 4867275"/>
                <a:gd name="connsiteX1" fmla="*/ 0 w 38100"/>
                <a:gd name="connsiteY1" fmla="*/ 4869561 h 4867275"/>
                <a:gd name="connsiteX2" fmla="*/ 0 w 38100"/>
                <a:gd name="connsiteY2" fmla="*/ 4860036 h 4867275"/>
                <a:gd name="connsiteX3" fmla="*/ 43243 w 38100"/>
                <a:gd name="connsiteY3" fmla="*/ 4860036 h 4867275"/>
                <a:gd name="connsiteX4" fmla="*/ 43243 w 38100"/>
                <a:gd name="connsiteY4" fmla="*/ 4869561 h 4867275"/>
                <a:gd name="connsiteX5" fmla="*/ 43243 w 38100"/>
                <a:gd name="connsiteY5" fmla="*/ 4599527 h 4867275"/>
                <a:gd name="connsiteX6" fmla="*/ 0 w 38100"/>
                <a:gd name="connsiteY6" fmla="*/ 4599527 h 4867275"/>
                <a:gd name="connsiteX7" fmla="*/ 0 w 38100"/>
                <a:gd name="connsiteY7" fmla="*/ 4590002 h 4867275"/>
                <a:gd name="connsiteX8" fmla="*/ 43243 w 38100"/>
                <a:gd name="connsiteY8" fmla="*/ 4590002 h 4867275"/>
                <a:gd name="connsiteX9" fmla="*/ 43243 w 38100"/>
                <a:gd name="connsiteY9" fmla="*/ 4599527 h 4867275"/>
                <a:gd name="connsiteX10" fmla="*/ 43243 w 38100"/>
                <a:gd name="connsiteY10" fmla="*/ 4329494 h 4867275"/>
                <a:gd name="connsiteX11" fmla="*/ 0 w 38100"/>
                <a:gd name="connsiteY11" fmla="*/ 4329494 h 4867275"/>
                <a:gd name="connsiteX12" fmla="*/ 0 w 38100"/>
                <a:gd name="connsiteY12" fmla="*/ 4319969 h 4867275"/>
                <a:gd name="connsiteX13" fmla="*/ 43243 w 38100"/>
                <a:gd name="connsiteY13" fmla="*/ 4319969 h 4867275"/>
                <a:gd name="connsiteX14" fmla="*/ 43243 w 38100"/>
                <a:gd name="connsiteY14" fmla="*/ 4329494 h 4867275"/>
                <a:gd name="connsiteX15" fmla="*/ 43243 w 38100"/>
                <a:gd name="connsiteY15" fmla="*/ 4059555 h 4867275"/>
                <a:gd name="connsiteX16" fmla="*/ 0 w 38100"/>
                <a:gd name="connsiteY16" fmla="*/ 4059555 h 4867275"/>
                <a:gd name="connsiteX17" fmla="*/ 0 w 38100"/>
                <a:gd name="connsiteY17" fmla="*/ 4050030 h 4867275"/>
                <a:gd name="connsiteX18" fmla="*/ 43243 w 38100"/>
                <a:gd name="connsiteY18" fmla="*/ 4050030 h 4867275"/>
                <a:gd name="connsiteX19" fmla="*/ 43243 w 38100"/>
                <a:gd name="connsiteY19" fmla="*/ 4059555 h 4867275"/>
                <a:gd name="connsiteX20" fmla="*/ 43243 w 38100"/>
                <a:gd name="connsiteY20" fmla="*/ 3519488 h 4867275"/>
                <a:gd name="connsiteX21" fmla="*/ 0 w 38100"/>
                <a:gd name="connsiteY21" fmla="*/ 3519488 h 4867275"/>
                <a:gd name="connsiteX22" fmla="*/ 0 w 38100"/>
                <a:gd name="connsiteY22" fmla="*/ 3509963 h 4867275"/>
                <a:gd name="connsiteX23" fmla="*/ 43243 w 38100"/>
                <a:gd name="connsiteY23" fmla="*/ 3509963 h 4867275"/>
                <a:gd name="connsiteX24" fmla="*/ 43243 w 38100"/>
                <a:gd name="connsiteY24" fmla="*/ 3519488 h 4867275"/>
                <a:gd name="connsiteX25" fmla="*/ 43243 w 38100"/>
                <a:gd name="connsiteY25" fmla="*/ 3249549 h 4867275"/>
                <a:gd name="connsiteX26" fmla="*/ 0 w 38100"/>
                <a:gd name="connsiteY26" fmla="*/ 3249549 h 4867275"/>
                <a:gd name="connsiteX27" fmla="*/ 0 w 38100"/>
                <a:gd name="connsiteY27" fmla="*/ 3240024 h 4867275"/>
                <a:gd name="connsiteX28" fmla="*/ 43243 w 38100"/>
                <a:gd name="connsiteY28" fmla="*/ 3240024 h 4867275"/>
                <a:gd name="connsiteX29" fmla="*/ 43243 w 38100"/>
                <a:gd name="connsiteY29" fmla="*/ 3249549 h 4867275"/>
                <a:gd name="connsiteX30" fmla="*/ 43243 w 38100"/>
                <a:gd name="connsiteY30" fmla="*/ 2979515 h 4867275"/>
                <a:gd name="connsiteX31" fmla="*/ 0 w 38100"/>
                <a:gd name="connsiteY31" fmla="*/ 2979515 h 4867275"/>
                <a:gd name="connsiteX32" fmla="*/ 0 w 38100"/>
                <a:gd name="connsiteY32" fmla="*/ 2969990 h 4867275"/>
                <a:gd name="connsiteX33" fmla="*/ 43243 w 38100"/>
                <a:gd name="connsiteY33" fmla="*/ 2969990 h 4867275"/>
                <a:gd name="connsiteX34" fmla="*/ 43243 w 38100"/>
                <a:gd name="connsiteY34" fmla="*/ 2979515 h 4867275"/>
                <a:gd name="connsiteX35" fmla="*/ 43243 w 38100"/>
                <a:gd name="connsiteY35" fmla="*/ 2709577 h 4867275"/>
                <a:gd name="connsiteX36" fmla="*/ 0 w 38100"/>
                <a:gd name="connsiteY36" fmla="*/ 2709577 h 4867275"/>
                <a:gd name="connsiteX37" fmla="*/ 0 w 38100"/>
                <a:gd name="connsiteY37" fmla="*/ 2700052 h 4867275"/>
                <a:gd name="connsiteX38" fmla="*/ 43243 w 38100"/>
                <a:gd name="connsiteY38" fmla="*/ 2700052 h 4867275"/>
                <a:gd name="connsiteX39" fmla="*/ 43243 w 38100"/>
                <a:gd name="connsiteY39" fmla="*/ 2709577 h 4867275"/>
                <a:gd name="connsiteX40" fmla="*/ 43243 w 38100"/>
                <a:gd name="connsiteY40" fmla="*/ 2169509 h 4867275"/>
                <a:gd name="connsiteX41" fmla="*/ 0 w 38100"/>
                <a:gd name="connsiteY41" fmla="*/ 2169509 h 4867275"/>
                <a:gd name="connsiteX42" fmla="*/ 0 w 38100"/>
                <a:gd name="connsiteY42" fmla="*/ 2159984 h 4867275"/>
                <a:gd name="connsiteX43" fmla="*/ 43243 w 38100"/>
                <a:gd name="connsiteY43" fmla="*/ 2159984 h 4867275"/>
                <a:gd name="connsiteX44" fmla="*/ 43243 w 38100"/>
                <a:gd name="connsiteY44" fmla="*/ 2169509 h 4867275"/>
                <a:gd name="connsiteX45" fmla="*/ 43243 w 38100"/>
                <a:gd name="connsiteY45" fmla="*/ 1899571 h 4867275"/>
                <a:gd name="connsiteX46" fmla="*/ 0 w 38100"/>
                <a:gd name="connsiteY46" fmla="*/ 1899571 h 4867275"/>
                <a:gd name="connsiteX47" fmla="*/ 0 w 38100"/>
                <a:gd name="connsiteY47" fmla="*/ 1890046 h 4867275"/>
                <a:gd name="connsiteX48" fmla="*/ 43243 w 38100"/>
                <a:gd name="connsiteY48" fmla="*/ 1890046 h 4867275"/>
                <a:gd name="connsiteX49" fmla="*/ 43243 w 38100"/>
                <a:gd name="connsiteY49" fmla="*/ 1899571 h 4867275"/>
                <a:gd name="connsiteX50" fmla="*/ 43243 w 38100"/>
                <a:gd name="connsiteY50" fmla="*/ 1629537 h 4867275"/>
                <a:gd name="connsiteX51" fmla="*/ 0 w 38100"/>
                <a:gd name="connsiteY51" fmla="*/ 1629537 h 4867275"/>
                <a:gd name="connsiteX52" fmla="*/ 0 w 38100"/>
                <a:gd name="connsiteY52" fmla="*/ 1620012 h 4867275"/>
                <a:gd name="connsiteX53" fmla="*/ 43243 w 38100"/>
                <a:gd name="connsiteY53" fmla="*/ 1620012 h 4867275"/>
                <a:gd name="connsiteX54" fmla="*/ 43243 w 38100"/>
                <a:gd name="connsiteY54" fmla="*/ 1629537 h 4867275"/>
                <a:gd name="connsiteX55" fmla="*/ 43243 w 38100"/>
                <a:gd name="connsiteY55" fmla="*/ 1359503 h 4867275"/>
                <a:gd name="connsiteX56" fmla="*/ 0 w 38100"/>
                <a:gd name="connsiteY56" fmla="*/ 1359503 h 4867275"/>
                <a:gd name="connsiteX57" fmla="*/ 0 w 38100"/>
                <a:gd name="connsiteY57" fmla="*/ 1349978 h 4867275"/>
                <a:gd name="connsiteX58" fmla="*/ 43243 w 38100"/>
                <a:gd name="connsiteY58" fmla="*/ 1349978 h 4867275"/>
                <a:gd name="connsiteX59" fmla="*/ 43243 w 38100"/>
                <a:gd name="connsiteY59" fmla="*/ 1359503 h 4867275"/>
                <a:gd name="connsiteX60" fmla="*/ 43243 w 38100"/>
                <a:gd name="connsiteY60" fmla="*/ 819531 h 4867275"/>
                <a:gd name="connsiteX61" fmla="*/ 0 w 38100"/>
                <a:gd name="connsiteY61" fmla="*/ 819531 h 4867275"/>
                <a:gd name="connsiteX62" fmla="*/ 0 w 38100"/>
                <a:gd name="connsiteY62" fmla="*/ 810006 h 4867275"/>
                <a:gd name="connsiteX63" fmla="*/ 43243 w 38100"/>
                <a:gd name="connsiteY63" fmla="*/ 810006 h 4867275"/>
                <a:gd name="connsiteX64" fmla="*/ 43243 w 38100"/>
                <a:gd name="connsiteY64" fmla="*/ 819531 h 4867275"/>
                <a:gd name="connsiteX65" fmla="*/ 43243 w 38100"/>
                <a:gd name="connsiteY65" fmla="*/ 549497 h 4867275"/>
                <a:gd name="connsiteX66" fmla="*/ 0 w 38100"/>
                <a:gd name="connsiteY66" fmla="*/ 549497 h 4867275"/>
                <a:gd name="connsiteX67" fmla="*/ 0 w 38100"/>
                <a:gd name="connsiteY67" fmla="*/ 539972 h 4867275"/>
                <a:gd name="connsiteX68" fmla="*/ 43243 w 38100"/>
                <a:gd name="connsiteY68" fmla="*/ 539972 h 4867275"/>
                <a:gd name="connsiteX69" fmla="*/ 43243 w 38100"/>
                <a:gd name="connsiteY69" fmla="*/ 549497 h 4867275"/>
                <a:gd name="connsiteX70" fmla="*/ 43243 w 38100"/>
                <a:gd name="connsiteY70" fmla="*/ 279559 h 4867275"/>
                <a:gd name="connsiteX71" fmla="*/ 0 w 38100"/>
                <a:gd name="connsiteY71" fmla="*/ 279559 h 4867275"/>
                <a:gd name="connsiteX72" fmla="*/ 0 w 38100"/>
                <a:gd name="connsiteY72" fmla="*/ 270034 h 4867275"/>
                <a:gd name="connsiteX73" fmla="*/ 43243 w 38100"/>
                <a:gd name="connsiteY73" fmla="*/ 270034 h 4867275"/>
                <a:gd name="connsiteX74" fmla="*/ 43243 w 38100"/>
                <a:gd name="connsiteY74" fmla="*/ 279559 h 4867275"/>
                <a:gd name="connsiteX75" fmla="*/ 43243 w 38100"/>
                <a:gd name="connsiteY75" fmla="*/ 9525 h 4867275"/>
                <a:gd name="connsiteX76" fmla="*/ 0 w 38100"/>
                <a:gd name="connsiteY76" fmla="*/ 9525 h 4867275"/>
                <a:gd name="connsiteX77" fmla="*/ 0 w 38100"/>
                <a:gd name="connsiteY77" fmla="*/ 0 h 4867275"/>
                <a:gd name="connsiteX78" fmla="*/ 43243 w 38100"/>
                <a:gd name="connsiteY78" fmla="*/ 0 h 4867275"/>
                <a:gd name="connsiteX79" fmla="*/ 43243 w 38100"/>
                <a:gd name="connsiteY79" fmla="*/ 9525 h 486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8100" h="4867275">
                  <a:moveTo>
                    <a:pt x="43243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43243" y="4860036"/>
                  </a:lnTo>
                  <a:lnTo>
                    <a:pt x="43243" y="4869561"/>
                  </a:lnTo>
                  <a:close/>
                  <a:moveTo>
                    <a:pt x="43243" y="4599527"/>
                  </a:moveTo>
                  <a:lnTo>
                    <a:pt x="0" y="4599527"/>
                  </a:lnTo>
                  <a:lnTo>
                    <a:pt x="0" y="4590002"/>
                  </a:lnTo>
                  <a:lnTo>
                    <a:pt x="43243" y="4590002"/>
                  </a:lnTo>
                  <a:lnTo>
                    <a:pt x="43243" y="4599527"/>
                  </a:lnTo>
                  <a:close/>
                  <a:moveTo>
                    <a:pt x="43243" y="4329494"/>
                  </a:moveTo>
                  <a:lnTo>
                    <a:pt x="0" y="4329494"/>
                  </a:lnTo>
                  <a:lnTo>
                    <a:pt x="0" y="4319969"/>
                  </a:lnTo>
                  <a:lnTo>
                    <a:pt x="43243" y="4319969"/>
                  </a:lnTo>
                  <a:lnTo>
                    <a:pt x="43243" y="4329494"/>
                  </a:lnTo>
                  <a:close/>
                  <a:moveTo>
                    <a:pt x="43243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43243" y="4050030"/>
                  </a:lnTo>
                  <a:lnTo>
                    <a:pt x="43243" y="4059555"/>
                  </a:lnTo>
                  <a:close/>
                  <a:moveTo>
                    <a:pt x="43243" y="3519488"/>
                  </a:moveTo>
                  <a:lnTo>
                    <a:pt x="0" y="3519488"/>
                  </a:lnTo>
                  <a:lnTo>
                    <a:pt x="0" y="3509963"/>
                  </a:lnTo>
                  <a:lnTo>
                    <a:pt x="43243" y="3509963"/>
                  </a:lnTo>
                  <a:lnTo>
                    <a:pt x="43243" y="3519488"/>
                  </a:lnTo>
                  <a:close/>
                  <a:moveTo>
                    <a:pt x="43243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43243" y="3240024"/>
                  </a:lnTo>
                  <a:lnTo>
                    <a:pt x="43243" y="3249549"/>
                  </a:lnTo>
                  <a:close/>
                  <a:moveTo>
                    <a:pt x="43243" y="2979515"/>
                  </a:moveTo>
                  <a:lnTo>
                    <a:pt x="0" y="2979515"/>
                  </a:lnTo>
                  <a:lnTo>
                    <a:pt x="0" y="2969990"/>
                  </a:lnTo>
                  <a:lnTo>
                    <a:pt x="43243" y="2969990"/>
                  </a:lnTo>
                  <a:lnTo>
                    <a:pt x="43243" y="2979515"/>
                  </a:lnTo>
                  <a:close/>
                  <a:moveTo>
                    <a:pt x="43243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43243" y="2700052"/>
                  </a:lnTo>
                  <a:lnTo>
                    <a:pt x="43243" y="2709577"/>
                  </a:lnTo>
                  <a:close/>
                  <a:moveTo>
                    <a:pt x="43243" y="2169509"/>
                  </a:moveTo>
                  <a:lnTo>
                    <a:pt x="0" y="2169509"/>
                  </a:lnTo>
                  <a:lnTo>
                    <a:pt x="0" y="2159984"/>
                  </a:lnTo>
                  <a:lnTo>
                    <a:pt x="43243" y="2159984"/>
                  </a:lnTo>
                  <a:lnTo>
                    <a:pt x="43243" y="2169509"/>
                  </a:lnTo>
                  <a:close/>
                  <a:moveTo>
                    <a:pt x="43243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43243" y="1890046"/>
                  </a:lnTo>
                  <a:lnTo>
                    <a:pt x="43243" y="1899571"/>
                  </a:lnTo>
                  <a:close/>
                  <a:moveTo>
                    <a:pt x="43243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43243" y="1620012"/>
                  </a:lnTo>
                  <a:lnTo>
                    <a:pt x="43243" y="1629537"/>
                  </a:lnTo>
                  <a:close/>
                  <a:moveTo>
                    <a:pt x="43243" y="1359503"/>
                  </a:moveTo>
                  <a:lnTo>
                    <a:pt x="0" y="1359503"/>
                  </a:lnTo>
                  <a:lnTo>
                    <a:pt x="0" y="1349978"/>
                  </a:lnTo>
                  <a:lnTo>
                    <a:pt x="43243" y="1349978"/>
                  </a:lnTo>
                  <a:lnTo>
                    <a:pt x="43243" y="1359503"/>
                  </a:lnTo>
                  <a:close/>
                  <a:moveTo>
                    <a:pt x="43243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43243" y="810006"/>
                  </a:lnTo>
                  <a:lnTo>
                    <a:pt x="43243" y="819531"/>
                  </a:lnTo>
                  <a:close/>
                  <a:moveTo>
                    <a:pt x="43243" y="549497"/>
                  </a:moveTo>
                  <a:lnTo>
                    <a:pt x="0" y="549497"/>
                  </a:lnTo>
                  <a:lnTo>
                    <a:pt x="0" y="539972"/>
                  </a:lnTo>
                  <a:lnTo>
                    <a:pt x="43243" y="539972"/>
                  </a:lnTo>
                  <a:lnTo>
                    <a:pt x="43243" y="549497"/>
                  </a:lnTo>
                  <a:close/>
                  <a:moveTo>
                    <a:pt x="43243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43243" y="270034"/>
                  </a:lnTo>
                  <a:lnTo>
                    <a:pt x="43243" y="279559"/>
                  </a:lnTo>
                  <a:close/>
                  <a:moveTo>
                    <a:pt x="43243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43243" y="0"/>
                  </a:lnTo>
                  <a:lnTo>
                    <a:pt x="43243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CC72E92-988D-4AEC-9E47-6734E866D052}"/>
                </a:ext>
              </a:extLst>
            </p:cNvPr>
            <p:cNvSpPr/>
            <p:nvPr/>
          </p:nvSpPr>
          <p:spPr>
            <a:xfrm>
              <a:off x="3909697" y="668337"/>
              <a:ext cx="66675" cy="5419725"/>
            </a:xfrm>
            <a:custGeom>
              <a:avLst/>
              <a:gdLst>
                <a:gd name="connsiteX0" fmla="*/ 21622 w 66675"/>
                <a:gd name="connsiteY0" fmla="*/ 5400008 h 5419725"/>
                <a:gd name="connsiteX1" fmla="*/ 21622 w 66675"/>
                <a:gd name="connsiteY1" fmla="*/ 5421630 h 5419725"/>
                <a:gd name="connsiteX2" fmla="*/ 0 w 66675"/>
                <a:gd name="connsiteY2" fmla="*/ 5416201 h 5419725"/>
                <a:gd name="connsiteX3" fmla="*/ 0 w 66675"/>
                <a:gd name="connsiteY3" fmla="*/ 5405438 h 5419725"/>
                <a:gd name="connsiteX4" fmla="*/ 21622 w 66675"/>
                <a:gd name="connsiteY4" fmla="*/ 5400008 h 5419725"/>
                <a:gd name="connsiteX5" fmla="*/ 54007 w 66675"/>
                <a:gd name="connsiteY5" fmla="*/ 5400008 h 5419725"/>
                <a:gd name="connsiteX6" fmla="*/ 54007 w 66675"/>
                <a:gd name="connsiteY6" fmla="*/ 5421630 h 5419725"/>
                <a:gd name="connsiteX7" fmla="*/ 75629 w 66675"/>
                <a:gd name="connsiteY7" fmla="*/ 5416201 h 5419725"/>
                <a:gd name="connsiteX8" fmla="*/ 75629 w 66675"/>
                <a:gd name="connsiteY8" fmla="*/ 5405438 h 5419725"/>
                <a:gd name="connsiteX9" fmla="*/ 54007 w 66675"/>
                <a:gd name="connsiteY9" fmla="*/ 5400008 h 5419725"/>
                <a:gd name="connsiteX10" fmla="*/ 0 w 66675"/>
                <a:gd name="connsiteY10" fmla="*/ 4055364 h 5419725"/>
                <a:gd name="connsiteX11" fmla="*/ 0 w 66675"/>
                <a:gd name="connsiteY11" fmla="*/ 4066128 h 5419725"/>
                <a:gd name="connsiteX12" fmla="*/ 21622 w 66675"/>
                <a:gd name="connsiteY12" fmla="*/ 4071557 h 5419725"/>
                <a:gd name="connsiteX13" fmla="*/ 21622 w 66675"/>
                <a:gd name="connsiteY13" fmla="*/ 4049935 h 5419725"/>
                <a:gd name="connsiteX14" fmla="*/ 0 w 66675"/>
                <a:gd name="connsiteY14" fmla="*/ 4055364 h 5419725"/>
                <a:gd name="connsiteX15" fmla="*/ 54007 w 66675"/>
                <a:gd name="connsiteY15" fmla="*/ 4050030 h 5419725"/>
                <a:gd name="connsiteX16" fmla="*/ 54007 w 66675"/>
                <a:gd name="connsiteY16" fmla="*/ 4071652 h 5419725"/>
                <a:gd name="connsiteX17" fmla="*/ 75629 w 66675"/>
                <a:gd name="connsiteY17" fmla="*/ 4066223 h 5419725"/>
                <a:gd name="connsiteX18" fmla="*/ 75629 w 66675"/>
                <a:gd name="connsiteY18" fmla="*/ 4055459 h 5419725"/>
                <a:gd name="connsiteX19" fmla="*/ 54007 w 66675"/>
                <a:gd name="connsiteY19" fmla="*/ 4050030 h 5419725"/>
                <a:gd name="connsiteX20" fmla="*/ 0 w 66675"/>
                <a:gd name="connsiteY20" fmla="*/ 2705386 h 5419725"/>
                <a:gd name="connsiteX21" fmla="*/ 0 w 66675"/>
                <a:gd name="connsiteY21" fmla="*/ 2716149 h 5419725"/>
                <a:gd name="connsiteX22" fmla="*/ 21622 w 66675"/>
                <a:gd name="connsiteY22" fmla="*/ 2721578 h 5419725"/>
                <a:gd name="connsiteX23" fmla="*/ 21622 w 66675"/>
                <a:gd name="connsiteY23" fmla="*/ 2699957 h 5419725"/>
                <a:gd name="connsiteX24" fmla="*/ 0 w 66675"/>
                <a:gd name="connsiteY24" fmla="*/ 2705386 h 5419725"/>
                <a:gd name="connsiteX25" fmla="*/ 54007 w 66675"/>
                <a:gd name="connsiteY25" fmla="*/ 2699957 h 5419725"/>
                <a:gd name="connsiteX26" fmla="*/ 54007 w 66675"/>
                <a:gd name="connsiteY26" fmla="*/ 2721578 h 5419725"/>
                <a:gd name="connsiteX27" fmla="*/ 75629 w 66675"/>
                <a:gd name="connsiteY27" fmla="*/ 2716149 h 5419725"/>
                <a:gd name="connsiteX28" fmla="*/ 75629 w 66675"/>
                <a:gd name="connsiteY28" fmla="*/ 2705386 h 5419725"/>
                <a:gd name="connsiteX29" fmla="*/ 54007 w 66675"/>
                <a:gd name="connsiteY29" fmla="*/ 2699957 h 5419725"/>
                <a:gd name="connsiteX30" fmla="*/ 0 w 66675"/>
                <a:gd name="connsiteY30" fmla="*/ 1355408 h 5419725"/>
                <a:gd name="connsiteX31" fmla="*/ 0 w 66675"/>
                <a:gd name="connsiteY31" fmla="*/ 1366171 h 5419725"/>
                <a:gd name="connsiteX32" fmla="*/ 21622 w 66675"/>
                <a:gd name="connsiteY32" fmla="*/ 1371600 h 5419725"/>
                <a:gd name="connsiteX33" fmla="*/ 21622 w 66675"/>
                <a:gd name="connsiteY33" fmla="*/ 1349978 h 5419725"/>
                <a:gd name="connsiteX34" fmla="*/ 0 w 66675"/>
                <a:gd name="connsiteY34" fmla="*/ 1355408 h 5419725"/>
                <a:gd name="connsiteX35" fmla="*/ 54007 w 66675"/>
                <a:gd name="connsiteY35" fmla="*/ 1349978 h 5419725"/>
                <a:gd name="connsiteX36" fmla="*/ 54007 w 66675"/>
                <a:gd name="connsiteY36" fmla="*/ 1371600 h 5419725"/>
                <a:gd name="connsiteX37" fmla="*/ 75629 w 66675"/>
                <a:gd name="connsiteY37" fmla="*/ 1366171 h 5419725"/>
                <a:gd name="connsiteX38" fmla="*/ 75629 w 66675"/>
                <a:gd name="connsiteY38" fmla="*/ 1355408 h 5419725"/>
                <a:gd name="connsiteX39" fmla="*/ 54007 w 66675"/>
                <a:gd name="connsiteY39" fmla="*/ 1349978 h 5419725"/>
                <a:gd name="connsiteX40" fmla="*/ 0 w 66675"/>
                <a:gd name="connsiteY40" fmla="*/ 5429 h 5419725"/>
                <a:gd name="connsiteX41" fmla="*/ 0 w 66675"/>
                <a:gd name="connsiteY41" fmla="*/ 16193 h 5419725"/>
                <a:gd name="connsiteX42" fmla="*/ 21622 w 66675"/>
                <a:gd name="connsiteY42" fmla="*/ 21622 h 5419725"/>
                <a:gd name="connsiteX43" fmla="*/ 21622 w 66675"/>
                <a:gd name="connsiteY43" fmla="*/ 0 h 5419725"/>
                <a:gd name="connsiteX44" fmla="*/ 0 w 66675"/>
                <a:gd name="connsiteY44" fmla="*/ 5429 h 5419725"/>
                <a:gd name="connsiteX45" fmla="*/ 54007 w 66675"/>
                <a:gd name="connsiteY45" fmla="*/ 0 h 5419725"/>
                <a:gd name="connsiteX46" fmla="*/ 54007 w 66675"/>
                <a:gd name="connsiteY46" fmla="*/ 21622 h 5419725"/>
                <a:gd name="connsiteX47" fmla="*/ 75629 w 66675"/>
                <a:gd name="connsiteY47" fmla="*/ 16193 h 5419725"/>
                <a:gd name="connsiteX48" fmla="*/ 75629 w 66675"/>
                <a:gd name="connsiteY48" fmla="*/ 5429 h 5419725"/>
                <a:gd name="connsiteX49" fmla="*/ 54007 w 66675"/>
                <a:gd name="connsiteY49" fmla="*/ 0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6675" h="5419725">
                  <a:moveTo>
                    <a:pt x="21622" y="5400008"/>
                  </a:moveTo>
                  <a:lnTo>
                    <a:pt x="21622" y="5421630"/>
                  </a:lnTo>
                  <a:lnTo>
                    <a:pt x="0" y="5416201"/>
                  </a:lnTo>
                  <a:lnTo>
                    <a:pt x="0" y="5405438"/>
                  </a:lnTo>
                  <a:lnTo>
                    <a:pt x="21622" y="5400008"/>
                  </a:lnTo>
                  <a:close/>
                  <a:moveTo>
                    <a:pt x="54007" y="5400008"/>
                  </a:moveTo>
                  <a:lnTo>
                    <a:pt x="54007" y="5421630"/>
                  </a:lnTo>
                  <a:lnTo>
                    <a:pt x="75629" y="5416201"/>
                  </a:lnTo>
                  <a:lnTo>
                    <a:pt x="75629" y="5405438"/>
                  </a:lnTo>
                  <a:lnTo>
                    <a:pt x="54007" y="5400008"/>
                  </a:lnTo>
                  <a:close/>
                  <a:moveTo>
                    <a:pt x="0" y="4055364"/>
                  </a:moveTo>
                  <a:lnTo>
                    <a:pt x="0" y="4066128"/>
                  </a:lnTo>
                  <a:lnTo>
                    <a:pt x="21622" y="4071557"/>
                  </a:lnTo>
                  <a:lnTo>
                    <a:pt x="21622" y="4049935"/>
                  </a:lnTo>
                  <a:lnTo>
                    <a:pt x="0" y="4055364"/>
                  </a:lnTo>
                  <a:close/>
                  <a:moveTo>
                    <a:pt x="54007" y="4050030"/>
                  </a:moveTo>
                  <a:lnTo>
                    <a:pt x="54007" y="4071652"/>
                  </a:lnTo>
                  <a:lnTo>
                    <a:pt x="75629" y="4066223"/>
                  </a:lnTo>
                  <a:lnTo>
                    <a:pt x="75629" y="4055459"/>
                  </a:lnTo>
                  <a:lnTo>
                    <a:pt x="54007" y="4050030"/>
                  </a:lnTo>
                  <a:close/>
                  <a:moveTo>
                    <a:pt x="0" y="2705386"/>
                  </a:moveTo>
                  <a:lnTo>
                    <a:pt x="0" y="2716149"/>
                  </a:lnTo>
                  <a:lnTo>
                    <a:pt x="21622" y="2721578"/>
                  </a:lnTo>
                  <a:lnTo>
                    <a:pt x="21622" y="2699957"/>
                  </a:lnTo>
                  <a:lnTo>
                    <a:pt x="0" y="2705386"/>
                  </a:lnTo>
                  <a:close/>
                  <a:moveTo>
                    <a:pt x="54007" y="2699957"/>
                  </a:moveTo>
                  <a:lnTo>
                    <a:pt x="54007" y="2721578"/>
                  </a:lnTo>
                  <a:lnTo>
                    <a:pt x="75629" y="2716149"/>
                  </a:lnTo>
                  <a:lnTo>
                    <a:pt x="75629" y="2705386"/>
                  </a:lnTo>
                  <a:lnTo>
                    <a:pt x="54007" y="2699957"/>
                  </a:lnTo>
                  <a:close/>
                  <a:moveTo>
                    <a:pt x="0" y="1355408"/>
                  </a:moveTo>
                  <a:lnTo>
                    <a:pt x="0" y="1366171"/>
                  </a:lnTo>
                  <a:lnTo>
                    <a:pt x="21622" y="1371600"/>
                  </a:lnTo>
                  <a:lnTo>
                    <a:pt x="21622" y="1349978"/>
                  </a:lnTo>
                  <a:lnTo>
                    <a:pt x="0" y="1355408"/>
                  </a:lnTo>
                  <a:close/>
                  <a:moveTo>
                    <a:pt x="54007" y="1349978"/>
                  </a:moveTo>
                  <a:lnTo>
                    <a:pt x="54007" y="1371600"/>
                  </a:lnTo>
                  <a:lnTo>
                    <a:pt x="75629" y="1366171"/>
                  </a:lnTo>
                  <a:lnTo>
                    <a:pt x="75629" y="1355408"/>
                  </a:lnTo>
                  <a:lnTo>
                    <a:pt x="54007" y="1349978"/>
                  </a:lnTo>
                  <a:close/>
                  <a:moveTo>
                    <a:pt x="0" y="5429"/>
                  </a:moveTo>
                  <a:lnTo>
                    <a:pt x="0" y="16193"/>
                  </a:lnTo>
                  <a:lnTo>
                    <a:pt x="21622" y="21622"/>
                  </a:lnTo>
                  <a:lnTo>
                    <a:pt x="21622" y="0"/>
                  </a:lnTo>
                  <a:lnTo>
                    <a:pt x="0" y="5429"/>
                  </a:lnTo>
                  <a:close/>
                  <a:moveTo>
                    <a:pt x="54007" y="0"/>
                  </a:moveTo>
                  <a:lnTo>
                    <a:pt x="54007" y="21622"/>
                  </a:lnTo>
                  <a:lnTo>
                    <a:pt x="75629" y="16193"/>
                  </a:lnTo>
                  <a:lnTo>
                    <a:pt x="75629" y="5429"/>
                  </a:lnTo>
                  <a:lnTo>
                    <a:pt x="540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7408768-7DA4-4EA7-8CBF-2DD856230D27}"/>
              </a:ext>
            </a:extLst>
          </p:cNvPr>
          <p:cNvCxnSpPr/>
          <p:nvPr/>
        </p:nvCxnSpPr>
        <p:spPr>
          <a:xfrm>
            <a:off x="942140" y="210169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C55E613-0BD9-4C89-AA73-71183E0EB69C}"/>
              </a:ext>
            </a:extLst>
          </p:cNvPr>
          <p:cNvCxnSpPr/>
          <p:nvPr/>
        </p:nvCxnSpPr>
        <p:spPr>
          <a:xfrm>
            <a:off x="10062445" y="524029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032638A-30B7-412B-A0ED-82FF4BF1D1B0}"/>
              </a:ext>
            </a:extLst>
          </p:cNvPr>
          <p:cNvCxnSpPr/>
          <p:nvPr/>
        </p:nvCxnSpPr>
        <p:spPr>
          <a:xfrm>
            <a:off x="11163585" y="3278738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38A57A9-86E1-4E6B-915F-D0ECD2C1B105}"/>
              </a:ext>
            </a:extLst>
          </p:cNvPr>
          <p:cNvCxnSpPr/>
          <p:nvPr/>
        </p:nvCxnSpPr>
        <p:spPr>
          <a:xfrm>
            <a:off x="1466326" y="3349532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64DE4177-04CC-4C69-A56F-59B887807857}"/>
              </a:ext>
            </a:extLst>
          </p:cNvPr>
          <p:cNvSpPr/>
          <p:nvPr/>
        </p:nvSpPr>
        <p:spPr>
          <a:xfrm>
            <a:off x="2118925" y="2273300"/>
            <a:ext cx="7943520" cy="2458890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C821FF6-2277-41D6-9F9F-4BF638364763}"/>
              </a:ext>
            </a:extLst>
          </p:cNvPr>
          <p:cNvSpPr/>
          <p:nvPr/>
        </p:nvSpPr>
        <p:spPr>
          <a:xfrm rot="10800000" flipH="1" flipV="1">
            <a:off x="2116048" y="4487181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51F476FE-F18A-4B61-8B61-9E6B0E7603DD}"/>
              </a:ext>
            </a:extLst>
          </p:cNvPr>
          <p:cNvSpPr/>
          <p:nvPr/>
        </p:nvSpPr>
        <p:spPr>
          <a:xfrm rot="10800000">
            <a:off x="9789948" y="2273300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80BB6B-610D-4887-B720-C1CD71714A43}"/>
              </a:ext>
            </a:extLst>
          </p:cNvPr>
          <p:cNvSpPr txBox="1"/>
          <p:nvPr/>
        </p:nvSpPr>
        <p:spPr>
          <a:xfrm>
            <a:off x="2410632" y="1310526"/>
            <a:ext cx="7370736" cy="1475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3C45DF">
                          <a:lumMod val="45000"/>
                          <a:lumOff val="55000"/>
                          <a:alpha val="57000"/>
                        </a:srgbClr>
                      </a:gs>
                      <a:gs pos="69000">
                        <a:srgbClr val="3C45DF">
                          <a:lumMod val="30000"/>
                          <a:lumOff val="70000"/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Arial"/>
                <a:ea typeface="微软雅黑"/>
                <a:cs typeface="+mn-cs"/>
                <a:sym typeface="+mn-ea"/>
              </a:rPr>
              <a:t>PART THREE</a:t>
            </a:r>
            <a:endParaRPr kumimoji="0" lang="zh-CN" altLang="en-US" sz="8800" b="1" i="0" u="none" strike="noStrike" kern="1200" cap="none" spc="0" normalizeH="0" baseline="0" noProof="0" dirty="0">
              <a:ln>
                <a:gradFill>
                  <a:gsLst>
                    <a:gs pos="0">
                      <a:srgbClr val="3C45DF">
                        <a:lumMod val="45000"/>
                        <a:lumOff val="55000"/>
                        <a:alpha val="57000"/>
                      </a:srgbClr>
                    </a:gs>
                    <a:gs pos="69000">
                      <a:srgbClr val="3C45DF">
                        <a:lumMod val="30000"/>
                        <a:lumOff val="70000"/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/>
              <a:uLnTx/>
              <a:uFillTx/>
              <a:latin typeface="Arial"/>
              <a:ea typeface="微软雅黑"/>
              <a:cs typeface="+mn-cs"/>
              <a:sym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910B65-28AC-4A4C-A072-37A7C3E38652}"/>
              </a:ext>
            </a:extLst>
          </p:cNvPr>
          <p:cNvSpPr/>
          <p:nvPr/>
        </p:nvSpPr>
        <p:spPr>
          <a:xfrm>
            <a:off x="3014522" y="2027287"/>
            <a:ext cx="2230098" cy="2565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3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pitchFamily="18" charset="-122"/>
                <a:cs typeface="Arial" panose="020B0604020202020204" pitchFamily="34" charset="0"/>
              </a:rPr>
              <a:t>03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9E65F0B-342D-4BC6-B60B-E38B472145C3}"/>
              </a:ext>
            </a:extLst>
          </p:cNvPr>
          <p:cNvCxnSpPr/>
          <p:nvPr/>
        </p:nvCxnSpPr>
        <p:spPr>
          <a:xfrm>
            <a:off x="5320820" y="2623366"/>
            <a:ext cx="0" cy="1769509"/>
          </a:xfrm>
          <a:prstGeom prst="line">
            <a:avLst/>
          </a:prstGeom>
          <a:ln>
            <a:solidFill>
              <a:schemeClr val="accent3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7E1E5659-8BAB-4C96-8AEC-3E3AAF527ED7}"/>
              </a:ext>
            </a:extLst>
          </p:cNvPr>
          <p:cNvSpPr/>
          <p:nvPr/>
        </p:nvSpPr>
        <p:spPr>
          <a:xfrm>
            <a:off x="5371151" y="3019573"/>
            <a:ext cx="4356114" cy="814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0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Code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71EDE7F-CB8E-402A-9F4B-C73AB1312F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68" y="2181541"/>
            <a:ext cx="2827823" cy="17535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CCF5A5D-286F-46E7-AA49-F84DF24C7C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364" y="4657212"/>
            <a:ext cx="2827823" cy="1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36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>
            <a:extLst>
              <a:ext uri="{FF2B5EF4-FFF2-40B4-BE49-F238E27FC236}">
                <a16:creationId xmlns:a16="http://schemas.microsoft.com/office/drawing/2014/main" id="{13107502-0BA8-4208-9172-369A2B015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258" y="356511"/>
            <a:ext cx="3569493" cy="670120"/>
          </a:xfr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  <a:cs typeface="+mn-cs"/>
              </a:rPr>
              <a:t>Code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0694EF-E88E-2041-C0E3-AF4B38B6A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704" y="1451438"/>
            <a:ext cx="7742591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8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A35688C-A93E-4EE9-9EFD-6D5C1786336F}"/>
              </a:ext>
            </a:extLst>
          </p:cNvPr>
          <p:cNvGrpSpPr/>
          <p:nvPr/>
        </p:nvGrpSpPr>
        <p:grpSpPr>
          <a:xfrm>
            <a:off x="395533" y="390278"/>
            <a:ext cx="207236" cy="6077445"/>
            <a:chOff x="3909697" y="668337"/>
            <a:chExt cx="66675" cy="5419725"/>
          </a:xfrm>
          <a:solidFill>
            <a:sysClr val="window" lastClr="FFFFFF">
              <a:alpha val="30000"/>
            </a:sysClr>
          </a:solidFill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B147393-9571-42FE-80F5-2423AFFB95C4}"/>
                </a:ext>
              </a:extLst>
            </p:cNvPr>
            <p:cNvSpPr/>
            <p:nvPr/>
          </p:nvSpPr>
          <p:spPr>
            <a:xfrm>
              <a:off x="3936653" y="728345"/>
              <a:ext cx="19050" cy="5295900"/>
            </a:xfrm>
            <a:custGeom>
              <a:avLst/>
              <a:gdLst>
                <a:gd name="connsiteX0" fmla="*/ 21622 w 19050"/>
                <a:gd name="connsiteY0" fmla="*/ 5301520 h 5295900"/>
                <a:gd name="connsiteX1" fmla="*/ 0 w 19050"/>
                <a:gd name="connsiteY1" fmla="*/ 5301520 h 5295900"/>
                <a:gd name="connsiteX2" fmla="*/ 0 w 19050"/>
                <a:gd name="connsiteY2" fmla="*/ 5291995 h 5295900"/>
                <a:gd name="connsiteX3" fmla="*/ 21622 w 19050"/>
                <a:gd name="connsiteY3" fmla="*/ 5291995 h 5295900"/>
                <a:gd name="connsiteX4" fmla="*/ 21622 w 19050"/>
                <a:gd name="connsiteY4" fmla="*/ 5301520 h 5295900"/>
                <a:gd name="connsiteX5" fmla="*/ 21622 w 19050"/>
                <a:gd name="connsiteY5" fmla="*/ 5247608 h 5295900"/>
                <a:gd name="connsiteX6" fmla="*/ 0 w 19050"/>
                <a:gd name="connsiteY6" fmla="*/ 5247608 h 5295900"/>
                <a:gd name="connsiteX7" fmla="*/ 0 w 19050"/>
                <a:gd name="connsiteY7" fmla="*/ 5238083 h 5295900"/>
                <a:gd name="connsiteX8" fmla="*/ 21622 w 19050"/>
                <a:gd name="connsiteY8" fmla="*/ 5238083 h 5295900"/>
                <a:gd name="connsiteX9" fmla="*/ 21622 w 19050"/>
                <a:gd name="connsiteY9" fmla="*/ 5247608 h 5295900"/>
                <a:gd name="connsiteX10" fmla="*/ 21622 w 19050"/>
                <a:gd name="connsiteY10" fmla="*/ 5193602 h 5295900"/>
                <a:gd name="connsiteX11" fmla="*/ 0 w 19050"/>
                <a:gd name="connsiteY11" fmla="*/ 5193602 h 5295900"/>
                <a:gd name="connsiteX12" fmla="*/ 0 w 19050"/>
                <a:gd name="connsiteY12" fmla="*/ 5184077 h 5295900"/>
                <a:gd name="connsiteX13" fmla="*/ 21622 w 19050"/>
                <a:gd name="connsiteY13" fmla="*/ 5184077 h 5295900"/>
                <a:gd name="connsiteX14" fmla="*/ 21622 w 19050"/>
                <a:gd name="connsiteY14" fmla="*/ 5193602 h 5295900"/>
                <a:gd name="connsiteX15" fmla="*/ 21622 w 19050"/>
                <a:gd name="connsiteY15" fmla="*/ 5139595 h 5295900"/>
                <a:gd name="connsiteX16" fmla="*/ 0 w 19050"/>
                <a:gd name="connsiteY16" fmla="*/ 5139595 h 5295900"/>
                <a:gd name="connsiteX17" fmla="*/ 0 w 19050"/>
                <a:gd name="connsiteY17" fmla="*/ 5130070 h 5295900"/>
                <a:gd name="connsiteX18" fmla="*/ 21622 w 19050"/>
                <a:gd name="connsiteY18" fmla="*/ 5130070 h 5295900"/>
                <a:gd name="connsiteX19" fmla="*/ 21622 w 19050"/>
                <a:gd name="connsiteY19" fmla="*/ 5139595 h 5295900"/>
                <a:gd name="connsiteX20" fmla="*/ 21622 w 19050"/>
                <a:gd name="connsiteY20" fmla="*/ 5031581 h 5295900"/>
                <a:gd name="connsiteX21" fmla="*/ 0 w 19050"/>
                <a:gd name="connsiteY21" fmla="*/ 5031581 h 5295900"/>
                <a:gd name="connsiteX22" fmla="*/ 0 w 19050"/>
                <a:gd name="connsiteY22" fmla="*/ 5022056 h 5295900"/>
                <a:gd name="connsiteX23" fmla="*/ 21622 w 19050"/>
                <a:gd name="connsiteY23" fmla="*/ 5022056 h 5295900"/>
                <a:gd name="connsiteX24" fmla="*/ 21622 w 19050"/>
                <a:gd name="connsiteY24" fmla="*/ 5031581 h 5295900"/>
                <a:gd name="connsiteX25" fmla="*/ 21622 w 19050"/>
                <a:gd name="connsiteY25" fmla="*/ 4977575 h 5295900"/>
                <a:gd name="connsiteX26" fmla="*/ 0 w 19050"/>
                <a:gd name="connsiteY26" fmla="*/ 4977575 h 5295900"/>
                <a:gd name="connsiteX27" fmla="*/ 0 w 19050"/>
                <a:gd name="connsiteY27" fmla="*/ 4968050 h 5295900"/>
                <a:gd name="connsiteX28" fmla="*/ 21622 w 19050"/>
                <a:gd name="connsiteY28" fmla="*/ 4968050 h 5295900"/>
                <a:gd name="connsiteX29" fmla="*/ 21622 w 19050"/>
                <a:gd name="connsiteY29" fmla="*/ 4977575 h 5295900"/>
                <a:gd name="connsiteX30" fmla="*/ 21622 w 19050"/>
                <a:gd name="connsiteY30" fmla="*/ 4923568 h 5295900"/>
                <a:gd name="connsiteX31" fmla="*/ 0 w 19050"/>
                <a:gd name="connsiteY31" fmla="*/ 4923568 h 5295900"/>
                <a:gd name="connsiteX32" fmla="*/ 0 w 19050"/>
                <a:gd name="connsiteY32" fmla="*/ 4914043 h 5295900"/>
                <a:gd name="connsiteX33" fmla="*/ 21622 w 19050"/>
                <a:gd name="connsiteY33" fmla="*/ 4914043 h 5295900"/>
                <a:gd name="connsiteX34" fmla="*/ 21622 w 19050"/>
                <a:gd name="connsiteY34" fmla="*/ 4923568 h 5295900"/>
                <a:gd name="connsiteX35" fmla="*/ 21622 w 19050"/>
                <a:gd name="connsiteY35" fmla="*/ 4869561 h 5295900"/>
                <a:gd name="connsiteX36" fmla="*/ 0 w 19050"/>
                <a:gd name="connsiteY36" fmla="*/ 4869561 h 5295900"/>
                <a:gd name="connsiteX37" fmla="*/ 0 w 19050"/>
                <a:gd name="connsiteY37" fmla="*/ 4860036 h 5295900"/>
                <a:gd name="connsiteX38" fmla="*/ 21622 w 19050"/>
                <a:gd name="connsiteY38" fmla="*/ 4860036 h 5295900"/>
                <a:gd name="connsiteX39" fmla="*/ 21622 w 19050"/>
                <a:gd name="connsiteY39" fmla="*/ 4869561 h 5295900"/>
                <a:gd name="connsiteX40" fmla="*/ 21622 w 19050"/>
                <a:gd name="connsiteY40" fmla="*/ 4761548 h 5295900"/>
                <a:gd name="connsiteX41" fmla="*/ 0 w 19050"/>
                <a:gd name="connsiteY41" fmla="*/ 4761548 h 5295900"/>
                <a:gd name="connsiteX42" fmla="*/ 0 w 19050"/>
                <a:gd name="connsiteY42" fmla="*/ 4752023 h 5295900"/>
                <a:gd name="connsiteX43" fmla="*/ 21622 w 19050"/>
                <a:gd name="connsiteY43" fmla="*/ 4752023 h 5295900"/>
                <a:gd name="connsiteX44" fmla="*/ 21622 w 19050"/>
                <a:gd name="connsiteY44" fmla="*/ 4761548 h 5295900"/>
                <a:gd name="connsiteX45" fmla="*/ 21622 w 19050"/>
                <a:gd name="connsiteY45" fmla="*/ 4707541 h 5295900"/>
                <a:gd name="connsiteX46" fmla="*/ 0 w 19050"/>
                <a:gd name="connsiteY46" fmla="*/ 4707541 h 5295900"/>
                <a:gd name="connsiteX47" fmla="*/ 0 w 19050"/>
                <a:gd name="connsiteY47" fmla="*/ 4698016 h 5295900"/>
                <a:gd name="connsiteX48" fmla="*/ 21622 w 19050"/>
                <a:gd name="connsiteY48" fmla="*/ 4698016 h 5295900"/>
                <a:gd name="connsiteX49" fmla="*/ 21622 w 19050"/>
                <a:gd name="connsiteY49" fmla="*/ 4707541 h 5295900"/>
                <a:gd name="connsiteX50" fmla="*/ 21622 w 19050"/>
                <a:gd name="connsiteY50" fmla="*/ 4653534 h 5295900"/>
                <a:gd name="connsiteX51" fmla="*/ 0 w 19050"/>
                <a:gd name="connsiteY51" fmla="*/ 4653534 h 5295900"/>
                <a:gd name="connsiteX52" fmla="*/ 0 w 19050"/>
                <a:gd name="connsiteY52" fmla="*/ 4644009 h 5295900"/>
                <a:gd name="connsiteX53" fmla="*/ 21622 w 19050"/>
                <a:gd name="connsiteY53" fmla="*/ 4644009 h 5295900"/>
                <a:gd name="connsiteX54" fmla="*/ 21622 w 19050"/>
                <a:gd name="connsiteY54" fmla="*/ 4653534 h 5295900"/>
                <a:gd name="connsiteX55" fmla="*/ 21622 w 19050"/>
                <a:gd name="connsiteY55" fmla="*/ 4599528 h 5295900"/>
                <a:gd name="connsiteX56" fmla="*/ 0 w 19050"/>
                <a:gd name="connsiteY56" fmla="*/ 4599528 h 5295900"/>
                <a:gd name="connsiteX57" fmla="*/ 0 w 19050"/>
                <a:gd name="connsiteY57" fmla="*/ 4590003 h 5295900"/>
                <a:gd name="connsiteX58" fmla="*/ 21622 w 19050"/>
                <a:gd name="connsiteY58" fmla="*/ 4590003 h 5295900"/>
                <a:gd name="connsiteX59" fmla="*/ 21622 w 19050"/>
                <a:gd name="connsiteY59" fmla="*/ 4599528 h 5295900"/>
                <a:gd name="connsiteX60" fmla="*/ 21622 w 19050"/>
                <a:gd name="connsiteY60" fmla="*/ 4491609 h 5295900"/>
                <a:gd name="connsiteX61" fmla="*/ 0 w 19050"/>
                <a:gd name="connsiteY61" fmla="*/ 4491609 h 5295900"/>
                <a:gd name="connsiteX62" fmla="*/ 0 w 19050"/>
                <a:gd name="connsiteY62" fmla="*/ 4482084 h 5295900"/>
                <a:gd name="connsiteX63" fmla="*/ 21622 w 19050"/>
                <a:gd name="connsiteY63" fmla="*/ 4482084 h 5295900"/>
                <a:gd name="connsiteX64" fmla="*/ 21622 w 19050"/>
                <a:gd name="connsiteY64" fmla="*/ 4491609 h 5295900"/>
                <a:gd name="connsiteX65" fmla="*/ 21622 w 19050"/>
                <a:gd name="connsiteY65" fmla="*/ 4437603 h 5295900"/>
                <a:gd name="connsiteX66" fmla="*/ 0 w 19050"/>
                <a:gd name="connsiteY66" fmla="*/ 4437603 h 5295900"/>
                <a:gd name="connsiteX67" fmla="*/ 0 w 19050"/>
                <a:gd name="connsiteY67" fmla="*/ 4428078 h 5295900"/>
                <a:gd name="connsiteX68" fmla="*/ 21622 w 19050"/>
                <a:gd name="connsiteY68" fmla="*/ 4428078 h 5295900"/>
                <a:gd name="connsiteX69" fmla="*/ 21622 w 19050"/>
                <a:gd name="connsiteY69" fmla="*/ 4437603 h 5295900"/>
                <a:gd name="connsiteX70" fmla="*/ 21622 w 19050"/>
                <a:gd name="connsiteY70" fmla="*/ 4383596 h 5295900"/>
                <a:gd name="connsiteX71" fmla="*/ 0 w 19050"/>
                <a:gd name="connsiteY71" fmla="*/ 4383596 h 5295900"/>
                <a:gd name="connsiteX72" fmla="*/ 0 w 19050"/>
                <a:gd name="connsiteY72" fmla="*/ 4374071 h 5295900"/>
                <a:gd name="connsiteX73" fmla="*/ 21622 w 19050"/>
                <a:gd name="connsiteY73" fmla="*/ 4374071 h 5295900"/>
                <a:gd name="connsiteX74" fmla="*/ 21622 w 19050"/>
                <a:gd name="connsiteY74" fmla="*/ 4383596 h 5295900"/>
                <a:gd name="connsiteX75" fmla="*/ 21622 w 19050"/>
                <a:gd name="connsiteY75" fmla="*/ 4329589 h 5295900"/>
                <a:gd name="connsiteX76" fmla="*/ 0 w 19050"/>
                <a:gd name="connsiteY76" fmla="*/ 4329589 h 5295900"/>
                <a:gd name="connsiteX77" fmla="*/ 0 w 19050"/>
                <a:gd name="connsiteY77" fmla="*/ 4320064 h 5295900"/>
                <a:gd name="connsiteX78" fmla="*/ 21622 w 19050"/>
                <a:gd name="connsiteY78" fmla="*/ 4320064 h 5295900"/>
                <a:gd name="connsiteX79" fmla="*/ 21622 w 19050"/>
                <a:gd name="connsiteY79" fmla="*/ 4329589 h 5295900"/>
                <a:gd name="connsiteX80" fmla="*/ 21622 w 19050"/>
                <a:gd name="connsiteY80" fmla="*/ 4221576 h 5295900"/>
                <a:gd name="connsiteX81" fmla="*/ 0 w 19050"/>
                <a:gd name="connsiteY81" fmla="*/ 4221576 h 5295900"/>
                <a:gd name="connsiteX82" fmla="*/ 0 w 19050"/>
                <a:gd name="connsiteY82" fmla="*/ 4212051 h 5295900"/>
                <a:gd name="connsiteX83" fmla="*/ 21622 w 19050"/>
                <a:gd name="connsiteY83" fmla="*/ 4212051 h 5295900"/>
                <a:gd name="connsiteX84" fmla="*/ 21622 w 19050"/>
                <a:gd name="connsiteY84" fmla="*/ 4221576 h 5295900"/>
                <a:gd name="connsiteX85" fmla="*/ 21622 w 19050"/>
                <a:gd name="connsiteY85" fmla="*/ 4167569 h 5295900"/>
                <a:gd name="connsiteX86" fmla="*/ 0 w 19050"/>
                <a:gd name="connsiteY86" fmla="*/ 4167569 h 5295900"/>
                <a:gd name="connsiteX87" fmla="*/ 0 w 19050"/>
                <a:gd name="connsiteY87" fmla="*/ 4158044 h 5295900"/>
                <a:gd name="connsiteX88" fmla="*/ 21622 w 19050"/>
                <a:gd name="connsiteY88" fmla="*/ 4158044 h 5295900"/>
                <a:gd name="connsiteX89" fmla="*/ 21622 w 19050"/>
                <a:gd name="connsiteY89" fmla="*/ 4167569 h 5295900"/>
                <a:gd name="connsiteX90" fmla="*/ 21622 w 19050"/>
                <a:gd name="connsiteY90" fmla="*/ 4113562 h 5295900"/>
                <a:gd name="connsiteX91" fmla="*/ 0 w 19050"/>
                <a:gd name="connsiteY91" fmla="*/ 4113562 h 5295900"/>
                <a:gd name="connsiteX92" fmla="*/ 0 w 19050"/>
                <a:gd name="connsiteY92" fmla="*/ 4104037 h 5295900"/>
                <a:gd name="connsiteX93" fmla="*/ 21622 w 19050"/>
                <a:gd name="connsiteY93" fmla="*/ 4104037 h 5295900"/>
                <a:gd name="connsiteX94" fmla="*/ 21622 w 19050"/>
                <a:gd name="connsiteY94" fmla="*/ 4113562 h 5295900"/>
                <a:gd name="connsiteX95" fmla="*/ 21622 w 19050"/>
                <a:gd name="connsiteY95" fmla="*/ 4059555 h 5295900"/>
                <a:gd name="connsiteX96" fmla="*/ 0 w 19050"/>
                <a:gd name="connsiteY96" fmla="*/ 4059555 h 5295900"/>
                <a:gd name="connsiteX97" fmla="*/ 0 w 19050"/>
                <a:gd name="connsiteY97" fmla="*/ 4050030 h 5295900"/>
                <a:gd name="connsiteX98" fmla="*/ 21622 w 19050"/>
                <a:gd name="connsiteY98" fmla="*/ 4050030 h 5295900"/>
                <a:gd name="connsiteX99" fmla="*/ 21622 w 19050"/>
                <a:gd name="connsiteY99" fmla="*/ 4059555 h 5295900"/>
                <a:gd name="connsiteX100" fmla="*/ 21622 w 19050"/>
                <a:gd name="connsiteY100" fmla="*/ 3951542 h 5295900"/>
                <a:gd name="connsiteX101" fmla="*/ 0 w 19050"/>
                <a:gd name="connsiteY101" fmla="*/ 3951542 h 5295900"/>
                <a:gd name="connsiteX102" fmla="*/ 0 w 19050"/>
                <a:gd name="connsiteY102" fmla="*/ 3942017 h 5295900"/>
                <a:gd name="connsiteX103" fmla="*/ 21622 w 19050"/>
                <a:gd name="connsiteY103" fmla="*/ 3942017 h 5295900"/>
                <a:gd name="connsiteX104" fmla="*/ 21622 w 19050"/>
                <a:gd name="connsiteY104" fmla="*/ 3951542 h 5295900"/>
                <a:gd name="connsiteX105" fmla="*/ 21622 w 19050"/>
                <a:gd name="connsiteY105" fmla="*/ 3897535 h 5295900"/>
                <a:gd name="connsiteX106" fmla="*/ 0 w 19050"/>
                <a:gd name="connsiteY106" fmla="*/ 3897535 h 5295900"/>
                <a:gd name="connsiteX107" fmla="*/ 0 w 19050"/>
                <a:gd name="connsiteY107" fmla="*/ 3888010 h 5295900"/>
                <a:gd name="connsiteX108" fmla="*/ 21622 w 19050"/>
                <a:gd name="connsiteY108" fmla="*/ 3888010 h 5295900"/>
                <a:gd name="connsiteX109" fmla="*/ 21622 w 19050"/>
                <a:gd name="connsiteY109" fmla="*/ 3897535 h 5295900"/>
                <a:gd name="connsiteX110" fmla="*/ 21622 w 19050"/>
                <a:gd name="connsiteY110" fmla="*/ 3843528 h 5295900"/>
                <a:gd name="connsiteX111" fmla="*/ 0 w 19050"/>
                <a:gd name="connsiteY111" fmla="*/ 3843528 h 5295900"/>
                <a:gd name="connsiteX112" fmla="*/ 0 w 19050"/>
                <a:gd name="connsiteY112" fmla="*/ 3834003 h 5295900"/>
                <a:gd name="connsiteX113" fmla="*/ 21622 w 19050"/>
                <a:gd name="connsiteY113" fmla="*/ 3834003 h 5295900"/>
                <a:gd name="connsiteX114" fmla="*/ 21622 w 19050"/>
                <a:gd name="connsiteY114" fmla="*/ 3843528 h 5295900"/>
                <a:gd name="connsiteX115" fmla="*/ 21622 w 19050"/>
                <a:gd name="connsiteY115" fmla="*/ 3789521 h 5295900"/>
                <a:gd name="connsiteX116" fmla="*/ 0 w 19050"/>
                <a:gd name="connsiteY116" fmla="*/ 3789521 h 5295900"/>
                <a:gd name="connsiteX117" fmla="*/ 0 w 19050"/>
                <a:gd name="connsiteY117" fmla="*/ 3779996 h 5295900"/>
                <a:gd name="connsiteX118" fmla="*/ 21622 w 19050"/>
                <a:gd name="connsiteY118" fmla="*/ 3779996 h 5295900"/>
                <a:gd name="connsiteX119" fmla="*/ 21622 w 19050"/>
                <a:gd name="connsiteY119" fmla="*/ 3789521 h 5295900"/>
                <a:gd name="connsiteX120" fmla="*/ 21622 w 19050"/>
                <a:gd name="connsiteY120" fmla="*/ 3681603 h 5295900"/>
                <a:gd name="connsiteX121" fmla="*/ 0 w 19050"/>
                <a:gd name="connsiteY121" fmla="*/ 3681603 h 5295900"/>
                <a:gd name="connsiteX122" fmla="*/ 0 w 19050"/>
                <a:gd name="connsiteY122" fmla="*/ 3672078 h 5295900"/>
                <a:gd name="connsiteX123" fmla="*/ 21622 w 19050"/>
                <a:gd name="connsiteY123" fmla="*/ 3672078 h 5295900"/>
                <a:gd name="connsiteX124" fmla="*/ 21622 w 19050"/>
                <a:gd name="connsiteY124" fmla="*/ 3681603 h 5295900"/>
                <a:gd name="connsiteX125" fmla="*/ 21622 w 19050"/>
                <a:gd name="connsiteY125" fmla="*/ 3627596 h 5295900"/>
                <a:gd name="connsiteX126" fmla="*/ 0 w 19050"/>
                <a:gd name="connsiteY126" fmla="*/ 3627596 h 5295900"/>
                <a:gd name="connsiteX127" fmla="*/ 0 w 19050"/>
                <a:gd name="connsiteY127" fmla="*/ 3618071 h 5295900"/>
                <a:gd name="connsiteX128" fmla="*/ 21622 w 19050"/>
                <a:gd name="connsiteY128" fmla="*/ 3618071 h 5295900"/>
                <a:gd name="connsiteX129" fmla="*/ 21622 w 19050"/>
                <a:gd name="connsiteY129" fmla="*/ 3627596 h 5295900"/>
                <a:gd name="connsiteX130" fmla="*/ 21622 w 19050"/>
                <a:gd name="connsiteY130" fmla="*/ 3573590 h 5295900"/>
                <a:gd name="connsiteX131" fmla="*/ 0 w 19050"/>
                <a:gd name="connsiteY131" fmla="*/ 3573590 h 5295900"/>
                <a:gd name="connsiteX132" fmla="*/ 0 w 19050"/>
                <a:gd name="connsiteY132" fmla="*/ 3564065 h 5295900"/>
                <a:gd name="connsiteX133" fmla="*/ 21622 w 19050"/>
                <a:gd name="connsiteY133" fmla="*/ 3564065 h 5295900"/>
                <a:gd name="connsiteX134" fmla="*/ 21622 w 19050"/>
                <a:gd name="connsiteY134" fmla="*/ 3573590 h 5295900"/>
                <a:gd name="connsiteX135" fmla="*/ 21622 w 19050"/>
                <a:gd name="connsiteY135" fmla="*/ 3519583 h 5295900"/>
                <a:gd name="connsiteX136" fmla="*/ 0 w 19050"/>
                <a:gd name="connsiteY136" fmla="*/ 3519583 h 5295900"/>
                <a:gd name="connsiteX137" fmla="*/ 0 w 19050"/>
                <a:gd name="connsiteY137" fmla="*/ 3510058 h 5295900"/>
                <a:gd name="connsiteX138" fmla="*/ 21622 w 19050"/>
                <a:gd name="connsiteY138" fmla="*/ 3510058 h 5295900"/>
                <a:gd name="connsiteX139" fmla="*/ 21622 w 19050"/>
                <a:gd name="connsiteY139" fmla="*/ 3519583 h 5295900"/>
                <a:gd name="connsiteX140" fmla="*/ 21622 w 19050"/>
                <a:gd name="connsiteY140" fmla="*/ 3411569 h 5295900"/>
                <a:gd name="connsiteX141" fmla="*/ 0 w 19050"/>
                <a:gd name="connsiteY141" fmla="*/ 3411569 h 5295900"/>
                <a:gd name="connsiteX142" fmla="*/ 0 w 19050"/>
                <a:gd name="connsiteY142" fmla="*/ 3402044 h 5295900"/>
                <a:gd name="connsiteX143" fmla="*/ 21622 w 19050"/>
                <a:gd name="connsiteY143" fmla="*/ 3402044 h 5295900"/>
                <a:gd name="connsiteX144" fmla="*/ 21622 w 19050"/>
                <a:gd name="connsiteY144" fmla="*/ 3411569 h 5295900"/>
                <a:gd name="connsiteX145" fmla="*/ 21622 w 19050"/>
                <a:gd name="connsiteY145" fmla="*/ 3357563 h 5295900"/>
                <a:gd name="connsiteX146" fmla="*/ 0 w 19050"/>
                <a:gd name="connsiteY146" fmla="*/ 3357563 h 5295900"/>
                <a:gd name="connsiteX147" fmla="*/ 0 w 19050"/>
                <a:gd name="connsiteY147" fmla="*/ 3348038 h 5295900"/>
                <a:gd name="connsiteX148" fmla="*/ 21622 w 19050"/>
                <a:gd name="connsiteY148" fmla="*/ 3348038 h 5295900"/>
                <a:gd name="connsiteX149" fmla="*/ 21622 w 19050"/>
                <a:gd name="connsiteY149" fmla="*/ 3357563 h 5295900"/>
                <a:gd name="connsiteX150" fmla="*/ 21622 w 19050"/>
                <a:gd name="connsiteY150" fmla="*/ 3303556 h 5295900"/>
                <a:gd name="connsiteX151" fmla="*/ 0 w 19050"/>
                <a:gd name="connsiteY151" fmla="*/ 3303556 h 5295900"/>
                <a:gd name="connsiteX152" fmla="*/ 0 w 19050"/>
                <a:gd name="connsiteY152" fmla="*/ 3294031 h 5295900"/>
                <a:gd name="connsiteX153" fmla="*/ 21622 w 19050"/>
                <a:gd name="connsiteY153" fmla="*/ 3294031 h 5295900"/>
                <a:gd name="connsiteX154" fmla="*/ 21622 w 19050"/>
                <a:gd name="connsiteY154" fmla="*/ 3303556 h 5295900"/>
                <a:gd name="connsiteX155" fmla="*/ 21622 w 19050"/>
                <a:gd name="connsiteY155" fmla="*/ 3249549 h 5295900"/>
                <a:gd name="connsiteX156" fmla="*/ 0 w 19050"/>
                <a:gd name="connsiteY156" fmla="*/ 3249549 h 5295900"/>
                <a:gd name="connsiteX157" fmla="*/ 0 w 19050"/>
                <a:gd name="connsiteY157" fmla="*/ 3240024 h 5295900"/>
                <a:gd name="connsiteX158" fmla="*/ 21622 w 19050"/>
                <a:gd name="connsiteY158" fmla="*/ 3240024 h 5295900"/>
                <a:gd name="connsiteX159" fmla="*/ 21622 w 19050"/>
                <a:gd name="connsiteY159" fmla="*/ 3249549 h 5295900"/>
                <a:gd name="connsiteX160" fmla="*/ 21622 w 19050"/>
                <a:gd name="connsiteY160" fmla="*/ 3141536 h 5295900"/>
                <a:gd name="connsiteX161" fmla="*/ 0 w 19050"/>
                <a:gd name="connsiteY161" fmla="*/ 3141536 h 5295900"/>
                <a:gd name="connsiteX162" fmla="*/ 0 w 19050"/>
                <a:gd name="connsiteY162" fmla="*/ 3132011 h 5295900"/>
                <a:gd name="connsiteX163" fmla="*/ 21622 w 19050"/>
                <a:gd name="connsiteY163" fmla="*/ 3132011 h 5295900"/>
                <a:gd name="connsiteX164" fmla="*/ 21622 w 19050"/>
                <a:gd name="connsiteY164" fmla="*/ 3141536 h 5295900"/>
                <a:gd name="connsiteX165" fmla="*/ 21622 w 19050"/>
                <a:gd name="connsiteY165" fmla="*/ 3087529 h 5295900"/>
                <a:gd name="connsiteX166" fmla="*/ 0 w 19050"/>
                <a:gd name="connsiteY166" fmla="*/ 3087529 h 5295900"/>
                <a:gd name="connsiteX167" fmla="*/ 0 w 19050"/>
                <a:gd name="connsiteY167" fmla="*/ 3078004 h 5295900"/>
                <a:gd name="connsiteX168" fmla="*/ 21622 w 19050"/>
                <a:gd name="connsiteY168" fmla="*/ 3078004 h 5295900"/>
                <a:gd name="connsiteX169" fmla="*/ 21622 w 19050"/>
                <a:gd name="connsiteY169" fmla="*/ 3087529 h 5295900"/>
                <a:gd name="connsiteX170" fmla="*/ 21622 w 19050"/>
                <a:gd name="connsiteY170" fmla="*/ 3033617 h 5295900"/>
                <a:gd name="connsiteX171" fmla="*/ 0 w 19050"/>
                <a:gd name="connsiteY171" fmla="*/ 3033617 h 5295900"/>
                <a:gd name="connsiteX172" fmla="*/ 0 w 19050"/>
                <a:gd name="connsiteY172" fmla="*/ 3024092 h 5295900"/>
                <a:gd name="connsiteX173" fmla="*/ 21622 w 19050"/>
                <a:gd name="connsiteY173" fmla="*/ 3024092 h 5295900"/>
                <a:gd name="connsiteX174" fmla="*/ 21622 w 19050"/>
                <a:gd name="connsiteY174" fmla="*/ 3033617 h 5295900"/>
                <a:gd name="connsiteX175" fmla="*/ 21622 w 19050"/>
                <a:gd name="connsiteY175" fmla="*/ 2979611 h 5295900"/>
                <a:gd name="connsiteX176" fmla="*/ 0 w 19050"/>
                <a:gd name="connsiteY176" fmla="*/ 2979611 h 5295900"/>
                <a:gd name="connsiteX177" fmla="*/ 0 w 19050"/>
                <a:gd name="connsiteY177" fmla="*/ 2970086 h 5295900"/>
                <a:gd name="connsiteX178" fmla="*/ 21622 w 19050"/>
                <a:gd name="connsiteY178" fmla="*/ 2970086 h 5295900"/>
                <a:gd name="connsiteX179" fmla="*/ 21622 w 19050"/>
                <a:gd name="connsiteY179" fmla="*/ 2979611 h 5295900"/>
                <a:gd name="connsiteX180" fmla="*/ 21622 w 19050"/>
                <a:gd name="connsiteY180" fmla="*/ 2871597 h 5295900"/>
                <a:gd name="connsiteX181" fmla="*/ 0 w 19050"/>
                <a:gd name="connsiteY181" fmla="*/ 2871597 h 5295900"/>
                <a:gd name="connsiteX182" fmla="*/ 0 w 19050"/>
                <a:gd name="connsiteY182" fmla="*/ 2862072 h 5295900"/>
                <a:gd name="connsiteX183" fmla="*/ 21622 w 19050"/>
                <a:gd name="connsiteY183" fmla="*/ 2862072 h 5295900"/>
                <a:gd name="connsiteX184" fmla="*/ 21622 w 19050"/>
                <a:gd name="connsiteY184" fmla="*/ 2871597 h 5295900"/>
                <a:gd name="connsiteX185" fmla="*/ 21622 w 19050"/>
                <a:gd name="connsiteY185" fmla="*/ 2817590 h 5295900"/>
                <a:gd name="connsiteX186" fmla="*/ 0 w 19050"/>
                <a:gd name="connsiteY186" fmla="*/ 2817590 h 5295900"/>
                <a:gd name="connsiteX187" fmla="*/ 0 w 19050"/>
                <a:gd name="connsiteY187" fmla="*/ 2808065 h 5295900"/>
                <a:gd name="connsiteX188" fmla="*/ 21622 w 19050"/>
                <a:gd name="connsiteY188" fmla="*/ 2808065 h 5295900"/>
                <a:gd name="connsiteX189" fmla="*/ 21622 w 19050"/>
                <a:gd name="connsiteY189" fmla="*/ 2817590 h 5295900"/>
                <a:gd name="connsiteX190" fmla="*/ 21622 w 19050"/>
                <a:gd name="connsiteY190" fmla="*/ 2763584 h 5295900"/>
                <a:gd name="connsiteX191" fmla="*/ 0 w 19050"/>
                <a:gd name="connsiteY191" fmla="*/ 2763584 h 5295900"/>
                <a:gd name="connsiteX192" fmla="*/ 0 w 19050"/>
                <a:gd name="connsiteY192" fmla="*/ 2754059 h 5295900"/>
                <a:gd name="connsiteX193" fmla="*/ 21622 w 19050"/>
                <a:gd name="connsiteY193" fmla="*/ 2754059 h 5295900"/>
                <a:gd name="connsiteX194" fmla="*/ 21622 w 19050"/>
                <a:gd name="connsiteY194" fmla="*/ 2763584 h 5295900"/>
                <a:gd name="connsiteX195" fmla="*/ 21622 w 19050"/>
                <a:gd name="connsiteY195" fmla="*/ 2709577 h 5295900"/>
                <a:gd name="connsiteX196" fmla="*/ 0 w 19050"/>
                <a:gd name="connsiteY196" fmla="*/ 2709577 h 5295900"/>
                <a:gd name="connsiteX197" fmla="*/ 0 w 19050"/>
                <a:gd name="connsiteY197" fmla="*/ 2700052 h 5295900"/>
                <a:gd name="connsiteX198" fmla="*/ 21622 w 19050"/>
                <a:gd name="connsiteY198" fmla="*/ 2700052 h 5295900"/>
                <a:gd name="connsiteX199" fmla="*/ 21622 w 19050"/>
                <a:gd name="connsiteY199" fmla="*/ 2709577 h 5295900"/>
                <a:gd name="connsiteX200" fmla="*/ 21622 w 19050"/>
                <a:gd name="connsiteY200" fmla="*/ 2601563 h 5295900"/>
                <a:gd name="connsiteX201" fmla="*/ 0 w 19050"/>
                <a:gd name="connsiteY201" fmla="*/ 2601563 h 5295900"/>
                <a:gd name="connsiteX202" fmla="*/ 0 w 19050"/>
                <a:gd name="connsiteY202" fmla="*/ 2592038 h 5295900"/>
                <a:gd name="connsiteX203" fmla="*/ 21622 w 19050"/>
                <a:gd name="connsiteY203" fmla="*/ 2592038 h 5295900"/>
                <a:gd name="connsiteX204" fmla="*/ 21622 w 19050"/>
                <a:gd name="connsiteY204" fmla="*/ 2601563 h 5295900"/>
                <a:gd name="connsiteX205" fmla="*/ 21622 w 19050"/>
                <a:gd name="connsiteY205" fmla="*/ 2547557 h 5295900"/>
                <a:gd name="connsiteX206" fmla="*/ 0 w 19050"/>
                <a:gd name="connsiteY206" fmla="*/ 2547557 h 5295900"/>
                <a:gd name="connsiteX207" fmla="*/ 0 w 19050"/>
                <a:gd name="connsiteY207" fmla="*/ 2538032 h 5295900"/>
                <a:gd name="connsiteX208" fmla="*/ 21622 w 19050"/>
                <a:gd name="connsiteY208" fmla="*/ 2538032 h 5295900"/>
                <a:gd name="connsiteX209" fmla="*/ 21622 w 19050"/>
                <a:gd name="connsiteY209" fmla="*/ 2547557 h 5295900"/>
                <a:gd name="connsiteX210" fmla="*/ 21622 w 19050"/>
                <a:gd name="connsiteY210" fmla="*/ 2493550 h 5295900"/>
                <a:gd name="connsiteX211" fmla="*/ 0 w 19050"/>
                <a:gd name="connsiteY211" fmla="*/ 2493550 h 5295900"/>
                <a:gd name="connsiteX212" fmla="*/ 0 w 19050"/>
                <a:gd name="connsiteY212" fmla="*/ 2484025 h 5295900"/>
                <a:gd name="connsiteX213" fmla="*/ 21622 w 19050"/>
                <a:gd name="connsiteY213" fmla="*/ 2484025 h 5295900"/>
                <a:gd name="connsiteX214" fmla="*/ 21622 w 19050"/>
                <a:gd name="connsiteY214" fmla="*/ 2493550 h 5295900"/>
                <a:gd name="connsiteX215" fmla="*/ 21622 w 19050"/>
                <a:gd name="connsiteY215" fmla="*/ 2439543 h 5295900"/>
                <a:gd name="connsiteX216" fmla="*/ 0 w 19050"/>
                <a:gd name="connsiteY216" fmla="*/ 2439543 h 5295900"/>
                <a:gd name="connsiteX217" fmla="*/ 0 w 19050"/>
                <a:gd name="connsiteY217" fmla="*/ 2430018 h 5295900"/>
                <a:gd name="connsiteX218" fmla="*/ 21622 w 19050"/>
                <a:gd name="connsiteY218" fmla="*/ 2430018 h 5295900"/>
                <a:gd name="connsiteX219" fmla="*/ 21622 w 19050"/>
                <a:gd name="connsiteY219" fmla="*/ 2439543 h 5295900"/>
                <a:gd name="connsiteX220" fmla="*/ 21622 w 19050"/>
                <a:gd name="connsiteY220" fmla="*/ 2331530 h 5295900"/>
                <a:gd name="connsiteX221" fmla="*/ 0 w 19050"/>
                <a:gd name="connsiteY221" fmla="*/ 2331530 h 5295900"/>
                <a:gd name="connsiteX222" fmla="*/ 0 w 19050"/>
                <a:gd name="connsiteY222" fmla="*/ 2322005 h 5295900"/>
                <a:gd name="connsiteX223" fmla="*/ 21622 w 19050"/>
                <a:gd name="connsiteY223" fmla="*/ 2322005 h 5295900"/>
                <a:gd name="connsiteX224" fmla="*/ 21622 w 19050"/>
                <a:gd name="connsiteY224" fmla="*/ 2331530 h 5295900"/>
                <a:gd name="connsiteX225" fmla="*/ 21622 w 19050"/>
                <a:gd name="connsiteY225" fmla="*/ 2277618 h 5295900"/>
                <a:gd name="connsiteX226" fmla="*/ 0 w 19050"/>
                <a:gd name="connsiteY226" fmla="*/ 2277618 h 5295900"/>
                <a:gd name="connsiteX227" fmla="*/ 0 w 19050"/>
                <a:gd name="connsiteY227" fmla="*/ 2268093 h 5295900"/>
                <a:gd name="connsiteX228" fmla="*/ 21622 w 19050"/>
                <a:gd name="connsiteY228" fmla="*/ 2268093 h 5295900"/>
                <a:gd name="connsiteX229" fmla="*/ 21622 w 19050"/>
                <a:gd name="connsiteY229" fmla="*/ 2277618 h 5295900"/>
                <a:gd name="connsiteX230" fmla="*/ 21622 w 19050"/>
                <a:gd name="connsiteY230" fmla="*/ 2223611 h 5295900"/>
                <a:gd name="connsiteX231" fmla="*/ 0 w 19050"/>
                <a:gd name="connsiteY231" fmla="*/ 2223611 h 5295900"/>
                <a:gd name="connsiteX232" fmla="*/ 0 w 19050"/>
                <a:gd name="connsiteY232" fmla="*/ 2214086 h 5295900"/>
                <a:gd name="connsiteX233" fmla="*/ 21622 w 19050"/>
                <a:gd name="connsiteY233" fmla="*/ 2214086 h 5295900"/>
                <a:gd name="connsiteX234" fmla="*/ 21622 w 19050"/>
                <a:gd name="connsiteY234" fmla="*/ 2223611 h 5295900"/>
                <a:gd name="connsiteX235" fmla="*/ 21622 w 19050"/>
                <a:gd name="connsiteY235" fmla="*/ 2169605 h 5295900"/>
                <a:gd name="connsiteX236" fmla="*/ 0 w 19050"/>
                <a:gd name="connsiteY236" fmla="*/ 2169605 h 5295900"/>
                <a:gd name="connsiteX237" fmla="*/ 0 w 19050"/>
                <a:gd name="connsiteY237" fmla="*/ 2160080 h 5295900"/>
                <a:gd name="connsiteX238" fmla="*/ 21622 w 19050"/>
                <a:gd name="connsiteY238" fmla="*/ 2160080 h 5295900"/>
                <a:gd name="connsiteX239" fmla="*/ 21622 w 19050"/>
                <a:gd name="connsiteY239" fmla="*/ 2169605 h 5295900"/>
                <a:gd name="connsiteX240" fmla="*/ 21622 w 19050"/>
                <a:gd name="connsiteY240" fmla="*/ 2061591 h 5295900"/>
                <a:gd name="connsiteX241" fmla="*/ 0 w 19050"/>
                <a:gd name="connsiteY241" fmla="*/ 2061591 h 5295900"/>
                <a:gd name="connsiteX242" fmla="*/ 0 w 19050"/>
                <a:gd name="connsiteY242" fmla="*/ 2052066 h 5295900"/>
                <a:gd name="connsiteX243" fmla="*/ 21622 w 19050"/>
                <a:gd name="connsiteY243" fmla="*/ 2052066 h 5295900"/>
                <a:gd name="connsiteX244" fmla="*/ 21622 w 19050"/>
                <a:gd name="connsiteY244" fmla="*/ 2061591 h 5295900"/>
                <a:gd name="connsiteX245" fmla="*/ 21622 w 19050"/>
                <a:gd name="connsiteY245" fmla="*/ 2007584 h 5295900"/>
                <a:gd name="connsiteX246" fmla="*/ 0 w 19050"/>
                <a:gd name="connsiteY246" fmla="*/ 2007584 h 5295900"/>
                <a:gd name="connsiteX247" fmla="*/ 0 w 19050"/>
                <a:gd name="connsiteY247" fmla="*/ 1998059 h 5295900"/>
                <a:gd name="connsiteX248" fmla="*/ 21622 w 19050"/>
                <a:gd name="connsiteY248" fmla="*/ 1998059 h 5295900"/>
                <a:gd name="connsiteX249" fmla="*/ 21622 w 19050"/>
                <a:gd name="connsiteY249" fmla="*/ 2007584 h 5295900"/>
                <a:gd name="connsiteX250" fmla="*/ 21622 w 19050"/>
                <a:gd name="connsiteY250" fmla="*/ 1953578 h 5295900"/>
                <a:gd name="connsiteX251" fmla="*/ 0 w 19050"/>
                <a:gd name="connsiteY251" fmla="*/ 1953578 h 5295900"/>
                <a:gd name="connsiteX252" fmla="*/ 0 w 19050"/>
                <a:gd name="connsiteY252" fmla="*/ 1944053 h 5295900"/>
                <a:gd name="connsiteX253" fmla="*/ 21622 w 19050"/>
                <a:gd name="connsiteY253" fmla="*/ 1944053 h 5295900"/>
                <a:gd name="connsiteX254" fmla="*/ 21622 w 19050"/>
                <a:gd name="connsiteY254" fmla="*/ 1953578 h 5295900"/>
                <a:gd name="connsiteX255" fmla="*/ 21622 w 19050"/>
                <a:gd name="connsiteY255" fmla="*/ 1899571 h 5295900"/>
                <a:gd name="connsiteX256" fmla="*/ 0 w 19050"/>
                <a:gd name="connsiteY256" fmla="*/ 1899571 h 5295900"/>
                <a:gd name="connsiteX257" fmla="*/ 0 w 19050"/>
                <a:gd name="connsiteY257" fmla="*/ 1890046 h 5295900"/>
                <a:gd name="connsiteX258" fmla="*/ 21622 w 19050"/>
                <a:gd name="connsiteY258" fmla="*/ 1890046 h 5295900"/>
                <a:gd name="connsiteX259" fmla="*/ 21622 w 19050"/>
                <a:gd name="connsiteY259" fmla="*/ 1899571 h 5295900"/>
                <a:gd name="connsiteX260" fmla="*/ 21622 w 19050"/>
                <a:gd name="connsiteY260" fmla="*/ 1791557 h 5295900"/>
                <a:gd name="connsiteX261" fmla="*/ 0 w 19050"/>
                <a:gd name="connsiteY261" fmla="*/ 1791557 h 5295900"/>
                <a:gd name="connsiteX262" fmla="*/ 0 w 19050"/>
                <a:gd name="connsiteY262" fmla="*/ 1782032 h 5295900"/>
                <a:gd name="connsiteX263" fmla="*/ 21622 w 19050"/>
                <a:gd name="connsiteY263" fmla="*/ 1782032 h 5295900"/>
                <a:gd name="connsiteX264" fmla="*/ 21622 w 19050"/>
                <a:gd name="connsiteY264" fmla="*/ 1791557 h 5295900"/>
                <a:gd name="connsiteX265" fmla="*/ 21622 w 19050"/>
                <a:gd name="connsiteY265" fmla="*/ 1737551 h 5295900"/>
                <a:gd name="connsiteX266" fmla="*/ 0 w 19050"/>
                <a:gd name="connsiteY266" fmla="*/ 1737551 h 5295900"/>
                <a:gd name="connsiteX267" fmla="*/ 0 w 19050"/>
                <a:gd name="connsiteY267" fmla="*/ 1728026 h 5295900"/>
                <a:gd name="connsiteX268" fmla="*/ 21622 w 19050"/>
                <a:gd name="connsiteY268" fmla="*/ 1728026 h 5295900"/>
                <a:gd name="connsiteX269" fmla="*/ 21622 w 19050"/>
                <a:gd name="connsiteY269" fmla="*/ 1737551 h 5295900"/>
                <a:gd name="connsiteX270" fmla="*/ 21622 w 19050"/>
                <a:gd name="connsiteY270" fmla="*/ 1683544 h 5295900"/>
                <a:gd name="connsiteX271" fmla="*/ 0 w 19050"/>
                <a:gd name="connsiteY271" fmla="*/ 1683544 h 5295900"/>
                <a:gd name="connsiteX272" fmla="*/ 0 w 19050"/>
                <a:gd name="connsiteY272" fmla="*/ 1674019 h 5295900"/>
                <a:gd name="connsiteX273" fmla="*/ 21622 w 19050"/>
                <a:gd name="connsiteY273" fmla="*/ 1674019 h 5295900"/>
                <a:gd name="connsiteX274" fmla="*/ 21622 w 19050"/>
                <a:gd name="connsiteY274" fmla="*/ 1683544 h 5295900"/>
                <a:gd name="connsiteX275" fmla="*/ 21622 w 19050"/>
                <a:gd name="connsiteY275" fmla="*/ 1629537 h 5295900"/>
                <a:gd name="connsiteX276" fmla="*/ 0 w 19050"/>
                <a:gd name="connsiteY276" fmla="*/ 1629537 h 5295900"/>
                <a:gd name="connsiteX277" fmla="*/ 0 w 19050"/>
                <a:gd name="connsiteY277" fmla="*/ 1620012 h 5295900"/>
                <a:gd name="connsiteX278" fmla="*/ 21622 w 19050"/>
                <a:gd name="connsiteY278" fmla="*/ 1620012 h 5295900"/>
                <a:gd name="connsiteX279" fmla="*/ 21622 w 19050"/>
                <a:gd name="connsiteY279" fmla="*/ 1629537 h 5295900"/>
                <a:gd name="connsiteX280" fmla="*/ 21622 w 19050"/>
                <a:gd name="connsiteY280" fmla="*/ 1521523 h 5295900"/>
                <a:gd name="connsiteX281" fmla="*/ 0 w 19050"/>
                <a:gd name="connsiteY281" fmla="*/ 1521523 h 5295900"/>
                <a:gd name="connsiteX282" fmla="*/ 0 w 19050"/>
                <a:gd name="connsiteY282" fmla="*/ 1511998 h 5295900"/>
                <a:gd name="connsiteX283" fmla="*/ 21622 w 19050"/>
                <a:gd name="connsiteY283" fmla="*/ 1511998 h 5295900"/>
                <a:gd name="connsiteX284" fmla="*/ 21622 w 19050"/>
                <a:gd name="connsiteY284" fmla="*/ 1521523 h 5295900"/>
                <a:gd name="connsiteX285" fmla="*/ 21622 w 19050"/>
                <a:gd name="connsiteY285" fmla="*/ 1467612 h 5295900"/>
                <a:gd name="connsiteX286" fmla="*/ 0 w 19050"/>
                <a:gd name="connsiteY286" fmla="*/ 1467612 h 5295900"/>
                <a:gd name="connsiteX287" fmla="*/ 0 w 19050"/>
                <a:gd name="connsiteY287" fmla="*/ 1458087 h 5295900"/>
                <a:gd name="connsiteX288" fmla="*/ 21622 w 19050"/>
                <a:gd name="connsiteY288" fmla="*/ 1458087 h 5295900"/>
                <a:gd name="connsiteX289" fmla="*/ 21622 w 19050"/>
                <a:gd name="connsiteY289" fmla="*/ 1467612 h 5295900"/>
                <a:gd name="connsiteX290" fmla="*/ 21622 w 19050"/>
                <a:gd name="connsiteY290" fmla="*/ 1413605 h 5295900"/>
                <a:gd name="connsiteX291" fmla="*/ 0 w 19050"/>
                <a:gd name="connsiteY291" fmla="*/ 1413605 h 5295900"/>
                <a:gd name="connsiteX292" fmla="*/ 0 w 19050"/>
                <a:gd name="connsiteY292" fmla="*/ 1404080 h 5295900"/>
                <a:gd name="connsiteX293" fmla="*/ 21622 w 19050"/>
                <a:gd name="connsiteY293" fmla="*/ 1404080 h 5295900"/>
                <a:gd name="connsiteX294" fmla="*/ 21622 w 19050"/>
                <a:gd name="connsiteY294" fmla="*/ 1413605 h 5295900"/>
                <a:gd name="connsiteX295" fmla="*/ 21622 w 19050"/>
                <a:gd name="connsiteY295" fmla="*/ 1359598 h 5295900"/>
                <a:gd name="connsiteX296" fmla="*/ 0 w 19050"/>
                <a:gd name="connsiteY296" fmla="*/ 1359598 h 5295900"/>
                <a:gd name="connsiteX297" fmla="*/ 0 w 19050"/>
                <a:gd name="connsiteY297" fmla="*/ 1350073 h 5295900"/>
                <a:gd name="connsiteX298" fmla="*/ 21622 w 19050"/>
                <a:gd name="connsiteY298" fmla="*/ 1350073 h 5295900"/>
                <a:gd name="connsiteX299" fmla="*/ 21622 w 19050"/>
                <a:gd name="connsiteY299" fmla="*/ 1359598 h 5295900"/>
                <a:gd name="connsiteX300" fmla="*/ 21622 w 19050"/>
                <a:gd name="connsiteY300" fmla="*/ 1251585 h 5295900"/>
                <a:gd name="connsiteX301" fmla="*/ 0 w 19050"/>
                <a:gd name="connsiteY301" fmla="*/ 1251585 h 5295900"/>
                <a:gd name="connsiteX302" fmla="*/ 0 w 19050"/>
                <a:gd name="connsiteY302" fmla="*/ 1242060 h 5295900"/>
                <a:gd name="connsiteX303" fmla="*/ 21622 w 19050"/>
                <a:gd name="connsiteY303" fmla="*/ 1242060 h 5295900"/>
                <a:gd name="connsiteX304" fmla="*/ 21622 w 19050"/>
                <a:gd name="connsiteY304" fmla="*/ 1251585 h 5295900"/>
                <a:gd name="connsiteX305" fmla="*/ 21622 w 19050"/>
                <a:gd name="connsiteY305" fmla="*/ 1197578 h 5295900"/>
                <a:gd name="connsiteX306" fmla="*/ 0 w 19050"/>
                <a:gd name="connsiteY306" fmla="*/ 1197578 h 5295900"/>
                <a:gd name="connsiteX307" fmla="*/ 0 w 19050"/>
                <a:gd name="connsiteY307" fmla="*/ 1188053 h 5295900"/>
                <a:gd name="connsiteX308" fmla="*/ 21622 w 19050"/>
                <a:gd name="connsiteY308" fmla="*/ 1188053 h 5295900"/>
                <a:gd name="connsiteX309" fmla="*/ 21622 w 19050"/>
                <a:gd name="connsiteY309" fmla="*/ 1197578 h 5295900"/>
                <a:gd name="connsiteX310" fmla="*/ 21622 w 19050"/>
                <a:gd name="connsiteY310" fmla="*/ 1143572 h 5295900"/>
                <a:gd name="connsiteX311" fmla="*/ 0 w 19050"/>
                <a:gd name="connsiteY311" fmla="*/ 1143572 h 5295900"/>
                <a:gd name="connsiteX312" fmla="*/ 0 w 19050"/>
                <a:gd name="connsiteY312" fmla="*/ 1134047 h 5295900"/>
                <a:gd name="connsiteX313" fmla="*/ 21622 w 19050"/>
                <a:gd name="connsiteY313" fmla="*/ 1134047 h 5295900"/>
                <a:gd name="connsiteX314" fmla="*/ 21622 w 19050"/>
                <a:gd name="connsiteY314" fmla="*/ 1143572 h 5295900"/>
                <a:gd name="connsiteX315" fmla="*/ 21622 w 19050"/>
                <a:gd name="connsiteY315" fmla="*/ 1089565 h 5295900"/>
                <a:gd name="connsiteX316" fmla="*/ 0 w 19050"/>
                <a:gd name="connsiteY316" fmla="*/ 1089565 h 5295900"/>
                <a:gd name="connsiteX317" fmla="*/ 0 w 19050"/>
                <a:gd name="connsiteY317" fmla="*/ 1080040 h 5295900"/>
                <a:gd name="connsiteX318" fmla="*/ 21622 w 19050"/>
                <a:gd name="connsiteY318" fmla="*/ 1080040 h 5295900"/>
                <a:gd name="connsiteX319" fmla="*/ 21622 w 19050"/>
                <a:gd name="connsiteY319" fmla="*/ 1089565 h 5295900"/>
                <a:gd name="connsiteX320" fmla="*/ 21622 w 19050"/>
                <a:gd name="connsiteY320" fmla="*/ 981551 h 5295900"/>
                <a:gd name="connsiteX321" fmla="*/ 0 w 19050"/>
                <a:gd name="connsiteY321" fmla="*/ 981551 h 5295900"/>
                <a:gd name="connsiteX322" fmla="*/ 0 w 19050"/>
                <a:gd name="connsiteY322" fmla="*/ 972026 h 5295900"/>
                <a:gd name="connsiteX323" fmla="*/ 21622 w 19050"/>
                <a:gd name="connsiteY323" fmla="*/ 972026 h 5295900"/>
                <a:gd name="connsiteX324" fmla="*/ 21622 w 19050"/>
                <a:gd name="connsiteY324" fmla="*/ 981551 h 5295900"/>
                <a:gd name="connsiteX325" fmla="*/ 21622 w 19050"/>
                <a:gd name="connsiteY325" fmla="*/ 927545 h 5295900"/>
                <a:gd name="connsiteX326" fmla="*/ 0 w 19050"/>
                <a:gd name="connsiteY326" fmla="*/ 927545 h 5295900"/>
                <a:gd name="connsiteX327" fmla="*/ 0 w 19050"/>
                <a:gd name="connsiteY327" fmla="*/ 918020 h 5295900"/>
                <a:gd name="connsiteX328" fmla="*/ 21622 w 19050"/>
                <a:gd name="connsiteY328" fmla="*/ 918020 h 5295900"/>
                <a:gd name="connsiteX329" fmla="*/ 21622 w 19050"/>
                <a:gd name="connsiteY329" fmla="*/ 927545 h 5295900"/>
                <a:gd name="connsiteX330" fmla="*/ 21622 w 19050"/>
                <a:gd name="connsiteY330" fmla="*/ 873538 h 5295900"/>
                <a:gd name="connsiteX331" fmla="*/ 0 w 19050"/>
                <a:gd name="connsiteY331" fmla="*/ 873538 h 5295900"/>
                <a:gd name="connsiteX332" fmla="*/ 0 w 19050"/>
                <a:gd name="connsiteY332" fmla="*/ 864013 h 5295900"/>
                <a:gd name="connsiteX333" fmla="*/ 21622 w 19050"/>
                <a:gd name="connsiteY333" fmla="*/ 864013 h 5295900"/>
                <a:gd name="connsiteX334" fmla="*/ 21622 w 19050"/>
                <a:gd name="connsiteY334" fmla="*/ 873538 h 5295900"/>
                <a:gd name="connsiteX335" fmla="*/ 21622 w 19050"/>
                <a:gd name="connsiteY335" fmla="*/ 819531 h 5295900"/>
                <a:gd name="connsiteX336" fmla="*/ 0 w 19050"/>
                <a:gd name="connsiteY336" fmla="*/ 819531 h 5295900"/>
                <a:gd name="connsiteX337" fmla="*/ 0 w 19050"/>
                <a:gd name="connsiteY337" fmla="*/ 810006 h 5295900"/>
                <a:gd name="connsiteX338" fmla="*/ 21622 w 19050"/>
                <a:gd name="connsiteY338" fmla="*/ 810006 h 5295900"/>
                <a:gd name="connsiteX339" fmla="*/ 21622 w 19050"/>
                <a:gd name="connsiteY339" fmla="*/ 819531 h 5295900"/>
                <a:gd name="connsiteX340" fmla="*/ 21622 w 19050"/>
                <a:gd name="connsiteY340" fmla="*/ 711518 h 5295900"/>
                <a:gd name="connsiteX341" fmla="*/ 0 w 19050"/>
                <a:gd name="connsiteY341" fmla="*/ 711518 h 5295900"/>
                <a:gd name="connsiteX342" fmla="*/ 0 w 19050"/>
                <a:gd name="connsiteY342" fmla="*/ 701993 h 5295900"/>
                <a:gd name="connsiteX343" fmla="*/ 21622 w 19050"/>
                <a:gd name="connsiteY343" fmla="*/ 701993 h 5295900"/>
                <a:gd name="connsiteX344" fmla="*/ 21622 w 19050"/>
                <a:gd name="connsiteY344" fmla="*/ 711518 h 5295900"/>
                <a:gd name="connsiteX345" fmla="*/ 21622 w 19050"/>
                <a:gd name="connsiteY345" fmla="*/ 657511 h 5295900"/>
                <a:gd name="connsiteX346" fmla="*/ 0 w 19050"/>
                <a:gd name="connsiteY346" fmla="*/ 657511 h 5295900"/>
                <a:gd name="connsiteX347" fmla="*/ 0 w 19050"/>
                <a:gd name="connsiteY347" fmla="*/ 647986 h 5295900"/>
                <a:gd name="connsiteX348" fmla="*/ 21622 w 19050"/>
                <a:gd name="connsiteY348" fmla="*/ 647986 h 5295900"/>
                <a:gd name="connsiteX349" fmla="*/ 21622 w 19050"/>
                <a:gd name="connsiteY349" fmla="*/ 657511 h 5295900"/>
                <a:gd name="connsiteX350" fmla="*/ 21622 w 19050"/>
                <a:gd name="connsiteY350" fmla="*/ 603599 h 5295900"/>
                <a:gd name="connsiteX351" fmla="*/ 0 w 19050"/>
                <a:gd name="connsiteY351" fmla="*/ 603599 h 5295900"/>
                <a:gd name="connsiteX352" fmla="*/ 0 w 19050"/>
                <a:gd name="connsiteY352" fmla="*/ 594074 h 5295900"/>
                <a:gd name="connsiteX353" fmla="*/ 21622 w 19050"/>
                <a:gd name="connsiteY353" fmla="*/ 594074 h 5295900"/>
                <a:gd name="connsiteX354" fmla="*/ 21622 w 19050"/>
                <a:gd name="connsiteY354" fmla="*/ 603599 h 5295900"/>
                <a:gd name="connsiteX355" fmla="*/ 21622 w 19050"/>
                <a:gd name="connsiteY355" fmla="*/ 549593 h 5295900"/>
                <a:gd name="connsiteX356" fmla="*/ 0 w 19050"/>
                <a:gd name="connsiteY356" fmla="*/ 549593 h 5295900"/>
                <a:gd name="connsiteX357" fmla="*/ 0 w 19050"/>
                <a:gd name="connsiteY357" fmla="*/ 540068 h 5295900"/>
                <a:gd name="connsiteX358" fmla="*/ 21622 w 19050"/>
                <a:gd name="connsiteY358" fmla="*/ 540068 h 5295900"/>
                <a:gd name="connsiteX359" fmla="*/ 21622 w 19050"/>
                <a:gd name="connsiteY359" fmla="*/ 549593 h 5295900"/>
                <a:gd name="connsiteX360" fmla="*/ 21622 w 19050"/>
                <a:gd name="connsiteY360" fmla="*/ 441579 h 5295900"/>
                <a:gd name="connsiteX361" fmla="*/ 0 w 19050"/>
                <a:gd name="connsiteY361" fmla="*/ 441579 h 5295900"/>
                <a:gd name="connsiteX362" fmla="*/ 0 w 19050"/>
                <a:gd name="connsiteY362" fmla="*/ 432054 h 5295900"/>
                <a:gd name="connsiteX363" fmla="*/ 21622 w 19050"/>
                <a:gd name="connsiteY363" fmla="*/ 432054 h 5295900"/>
                <a:gd name="connsiteX364" fmla="*/ 21622 w 19050"/>
                <a:gd name="connsiteY364" fmla="*/ 441579 h 5295900"/>
                <a:gd name="connsiteX365" fmla="*/ 21622 w 19050"/>
                <a:gd name="connsiteY365" fmla="*/ 387572 h 5295900"/>
                <a:gd name="connsiteX366" fmla="*/ 0 w 19050"/>
                <a:gd name="connsiteY366" fmla="*/ 387572 h 5295900"/>
                <a:gd name="connsiteX367" fmla="*/ 0 w 19050"/>
                <a:gd name="connsiteY367" fmla="*/ 378047 h 5295900"/>
                <a:gd name="connsiteX368" fmla="*/ 21622 w 19050"/>
                <a:gd name="connsiteY368" fmla="*/ 378047 h 5295900"/>
                <a:gd name="connsiteX369" fmla="*/ 21622 w 19050"/>
                <a:gd name="connsiteY369" fmla="*/ 387572 h 5295900"/>
                <a:gd name="connsiteX370" fmla="*/ 21622 w 19050"/>
                <a:gd name="connsiteY370" fmla="*/ 333566 h 5295900"/>
                <a:gd name="connsiteX371" fmla="*/ 0 w 19050"/>
                <a:gd name="connsiteY371" fmla="*/ 333566 h 5295900"/>
                <a:gd name="connsiteX372" fmla="*/ 0 w 19050"/>
                <a:gd name="connsiteY372" fmla="*/ 324041 h 5295900"/>
                <a:gd name="connsiteX373" fmla="*/ 21622 w 19050"/>
                <a:gd name="connsiteY373" fmla="*/ 324041 h 5295900"/>
                <a:gd name="connsiteX374" fmla="*/ 21622 w 19050"/>
                <a:gd name="connsiteY374" fmla="*/ 333566 h 5295900"/>
                <a:gd name="connsiteX375" fmla="*/ 21622 w 19050"/>
                <a:gd name="connsiteY375" fmla="*/ 279559 h 5295900"/>
                <a:gd name="connsiteX376" fmla="*/ 0 w 19050"/>
                <a:gd name="connsiteY376" fmla="*/ 279559 h 5295900"/>
                <a:gd name="connsiteX377" fmla="*/ 0 w 19050"/>
                <a:gd name="connsiteY377" fmla="*/ 270034 h 5295900"/>
                <a:gd name="connsiteX378" fmla="*/ 21622 w 19050"/>
                <a:gd name="connsiteY378" fmla="*/ 270034 h 5295900"/>
                <a:gd name="connsiteX379" fmla="*/ 21622 w 19050"/>
                <a:gd name="connsiteY379" fmla="*/ 279559 h 5295900"/>
                <a:gd name="connsiteX380" fmla="*/ 21622 w 19050"/>
                <a:gd name="connsiteY380" fmla="*/ 171545 h 5295900"/>
                <a:gd name="connsiteX381" fmla="*/ 0 w 19050"/>
                <a:gd name="connsiteY381" fmla="*/ 171545 h 5295900"/>
                <a:gd name="connsiteX382" fmla="*/ 0 w 19050"/>
                <a:gd name="connsiteY382" fmla="*/ 162020 h 5295900"/>
                <a:gd name="connsiteX383" fmla="*/ 21622 w 19050"/>
                <a:gd name="connsiteY383" fmla="*/ 162020 h 5295900"/>
                <a:gd name="connsiteX384" fmla="*/ 21622 w 19050"/>
                <a:gd name="connsiteY384" fmla="*/ 171545 h 5295900"/>
                <a:gd name="connsiteX385" fmla="*/ 21622 w 19050"/>
                <a:gd name="connsiteY385" fmla="*/ 117538 h 5295900"/>
                <a:gd name="connsiteX386" fmla="*/ 0 w 19050"/>
                <a:gd name="connsiteY386" fmla="*/ 117538 h 5295900"/>
                <a:gd name="connsiteX387" fmla="*/ 0 w 19050"/>
                <a:gd name="connsiteY387" fmla="*/ 108013 h 5295900"/>
                <a:gd name="connsiteX388" fmla="*/ 21622 w 19050"/>
                <a:gd name="connsiteY388" fmla="*/ 108013 h 5295900"/>
                <a:gd name="connsiteX389" fmla="*/ 21622 w 19050"/>
                <a:gd name="connsiteY389" fmla="*/ 117538 h 5295900"/>
                <a:gd name="connsiteX390" fmla="*/ 21622 w 19050"/>
                <a:gd name="connsiteY390" fmla="*/ 63532 h 5295900"/>
                <a:gd name="connsiteX391" fmla="*/ 0 w 19050"/>
                <a:gd name="connsiteY391" fmla="*/ 63532 h 5295900"/>
                <a:gd name="connsiteX392" fmla="*/ 0 w 19050"/>
                <a:gd name="connsiteY392" fmla="*/ 54007 h 5295900"/>
                <a:gd name="connsiteX393" fmla="*/ 21622 w 19050"/>
                <a:gd name="connsiteY393" fmla="*/ 54007 h 5295900"/>
                <a:gd name="connsiteX394" fmla="*/ 21622 w 19050"/>
                <a:gd name="connsiteY394" fmla="*/ 63532 h 5295900"/>
                <a:gd name="connsiteX395" fmla="*/ 21622 w 19050"/>
                <a:gd name="connsiteY395" fmla="*/ 9525 h 5295900"/>
                <a:gd name="connsiteX396" fmla="*/ 0 w 19050"/>
                <a:gd name="connsiteY396" fmla="*/ 9525 h 5295900"/>
                <a:gd name="connsiteX397" fmla="*/ 0 w 19050"/>
                <a:gd name="connsiteY397" fmla="*/ 0 h 5295900"/>
                <a:gd name="connsiteX398" fmla="*/ 21622 w 19050"/>
                <a:gd name="connsiteY398" fmla="*/ 0 h 5295900"/>
                <a:gd name="connsiteX399" fmla="*/ 21622 w 19050"/>
                <a:gd name="connsiteY399" fmla="*/ 9525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</a:cxnLst>
              <a:rect l="l" t="t" r="r" b="b"/>
              <a:pathLst>
                <a:path w="19050" h="5295900">
                  <a:moveTo>
                    <a:pt x="21622" y="5301520"/>
                  </a:moveTo>
                  <a:lnTo>
                    <a:pt x="0" y="5301520"/>
                  </a:lnTo>
                  <a:lnTo>
                    <a:pt x="0" y="5291995"/>
                  </a:lnTo>
                  <a:lnTo>
                    <a:pt x="21622" y="5291995"/>
                  </a:lnTo>
                  <a:lnTo>
                    <a:pt x="21622" y="5301520"/>
                  </a:lnTo>
                  <a:close/>
                  <a:moveTo>
                    <a:pt x="21622" y="5247608"/>
                  </a:moveTo>
                  <a:lnTo>
                    <a:pt x="0" y="5247608"/>
                  </a:lnTo>
                  <a:lnTo>
                    <a:pt x="0" y="5238083"/>
                  </a:lnTo>
                  <a:lnTo>
                    <a:pt x="21622" y="5238083"/>
                  </a:lnTo>
                  <a:lnTo>
                    <a:pt x="21622" y="5247608"/>
                  </a:lnTo>
                  <a:close/>
                  <a:moveTo>
                    <a:pt x="21622" y="5193602"/>
                  </a:moveTo>
                  <a:lnTo>
                    <a:pt x="0" y="5193602"/>
                  </a:lnTo>
                  <a:lnTo>
                    <a:pt x="0" y="5184077"/>
                  </a:lnTo>
                  <a:lnTo>
                    <a:pt x="21622" y="5184077"/>
                  </a:lnTo>
                  <a:lnTo>
                    <a:pt x="21622" y="5193602"/>
                  </a:lnTo>
                  <a:close/>
                  <a:moveTo>
                    <a:pt x="21622" y="5139595"/>
                  </a:moveTo>
                  <a:lnTo>
                    <a:pt x="0" y="5139595"/>
                  </a:lnTo>
                  <a:lnTo>
                    <a:pt x="0" y="5130070"/>
                  </a:lnTo>
                  <a:lnTo>
                    <a:pt x="21622" y="5130070"/>
                  </a:lnTo>
                  <a:lnTo>
                    <a:pt x="21622" y="5139595"/>
                  </a:lnTo>
                  <a:close/>
                  <a:moveTo>
                    <a:pt x="21622" y="5031581"/>
                  </a:moveTo>
                  <a:lnTo>
                    <a:pt x="0" y="5031581"/>
                  </a:lnTo>
                  <a:lnTo>
                    <a:pt x="0" y="5022056"/>
                  </a:lnTo>
                  <a:lnTo>
                    <a:pt x="21622" y="5022056"/>
                  </a:lnTo>
                  <a:lnTo>
                    <a:pt x="21622" y="5031581"/>
                  </a:lnTo>
                  <a:close/>
                  <a:moveTo>
                    <a:pt x="21622" y="4977575"/>
                  </a:moveTo>
                  <a:lnTo>
                    <a:pt x="0" y="4977575"/>
                  </a:lnTo>
                  <a:lnTo>
                    <a:pt x="0" y="4968050"/>
                  </a:lnTo>
                  <a:lnTo>
                    <a:pt x="21622" y="4968050"/>
                  </a:lnTo>
                  <a:lnTo>
                    <a:pt x="21622" y="4977575"/>
                  </a:lnTo>
                  <a:close/>
                  <a:moveTo>
                    <a:pt x="21622" y="4923568"/>
                  </a:moveTo>
                  <a:lnTo>
                    <a:pt x="0" y="4923568"/>
                  </a:lnTo>
                  <a:lnTo>
                    <a:pt x="0" y="4914043"/>
                  </a:lnTo>
                  <a:lnTo>
                    <a:pt x="21622" y="4914043"/>
                  </a:lnTo>
                  <a:lnTo>
                    <a:pt x="21622" y="4923568"/>
                  </a:lnTo>
                  <a:close/>
                  <a:moveTo>
                    <a:pt x="21622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21622" y="4860036"/>
                  </a:lnTo>
                  <a:lnTo>
                    <a:pt x="21622" y="4869561"/>
                  </a:lnTo>
                  <a:close/>
                  <a:moveTo>
                    <a:pt x="21622" y="4761548"/>
                  </a:moveTo>
                  <a:lnTo>
                    <a:pt x="0" y="4761548"/>
                  </a:lnTo>
                  <a:lnTo>
                    <a:pt x="0" y="4752023"/>
                  </a:lnTo>
                  <a:lnTo>
                    <a:pt x="21622" y="4752023"/>
                  </a:lnTo>
                  <a:lnTo>
                    <a:pt x="21622" y="4761548"/>
                  </a:lnTo>
                  <a:close/>
                  <a:moveTo>
                    <a:pt x="21622" y="4707541"/>
                  </a:moveTo>
                  <a:lnTo>
                    <a:pt x="0" y="4707541"/>
                  </a:lnTo>
                  <a:lnTo>
                    <a:pt x="0" y="4698016"/>
                  </a:lnTo>
                  <a:lnTo>
                    <a:pt x="21622" y="4698016"/>
                  </a:lnTo>
                  <a:lnTo>
                    <a:pt x="21622" y="4707541"/>
                  </a:lnTo>
                  <a:close/>
                  <a:moveTo>
                    <a:pt x="21622" y="4653534"/>
                  </a:moveTo>
                  <a:lnTo>
                    <a:pt x="0" y="4653534"/>
                  </a:lnTo>
                  <a:lnTo>
                    <a:pt x="0" y="4644009"/>
                  </a:lnTo>
                  <a:lnTo>
                    <a:pt x="21622" y="4644009"/>
                  </a:lnTo>
                  <a:lnTo>
                    <a:pt x="21622" y="4653534"/>
                  </a:lnTo>
                  <a:close/>
                  <a:moveTo>
                    <a:pt x="21622" y="4599528"/>
                  </a:moveTo>
                  <a:lnTo>
                    <a:pt x="0" y="4599528"/>
                  </a:lnTo>
                  <a:lnTo>
                    <a:pt x="0" y="4590003"/>
                  </a:lnTo>
                  <a:lnTo>
                    <a:pt x="21622" y="4590003"/>
                  </a:lnTo>
                  <a:lnTo>
                    <a:pt x="21622" y="4599528"/>
                  </a:lnTo>
                  <a:close/>
                  <a:moveTo>
                    <a:pt x="21622" y="4491609"/>
                  </a:moveTo>
                  <a:lnTo>
                    <a:pt x="0" y="4491609"/>
                  </a:lnTo>
                  <a:lnTo>
                    <a:pt x="0" y="4482084"/>
                  </a:lnTo>
                  <a:lnTo>
                    <a:pt x="21622" y="4482084"/>
                  </a:lnTo>
                  <a:lnTo>
                    <a:pt x="21622" y="4491609"/>
                  </a:lnTo>
                  <a:close/>
                  <a:moveTo>
                    <a:pt x="21622" y="4437603"/>
                  </a:moveTo>
                  <a:lnTo>
                    <a:pt x="0" y="4437603"/>
                  </a:lnTo>
                  <a:lnTo>
                    <a:pt x="0" y="4428078"/>
                  </a:lnTo>
                  <a:lnTo>
                    <a:pt x="21622" y="4428078"/>
                  </a:lnTo>
                  <a:lnTo>
                    <a:pt x="21622" y="4437603"/>
                  </a:lnTo>
                  <a:close/>
                  <a:moveTo>
                    <a:pt x="21622" y="4383596"/>
                  </a:moveTo>
                  <a:lnTo>
                    <a:pt x="0" y="4383596"/>
                  </a:lnTo>
                  <a:lnTo>
                    <a:pt x="0" y="4374071"/>
                  </a:lnTo>
                  <a:lnTo>
                    <a:pt x="21622" y="4374071"/>
                  </a:lnTo>
                  <a:lnTo>
                    <a:pt x="21622" y="4383596"/>
                  </a:lnTo>
                  <a:close/>
                  <a:moveTo>
                    <a:pt x="21622" y="4329589"/>
                  </a:moveTo>
                  <a:lnTo>
                    <a:pt x="0" y="4329589"/>
                  </a:lnTo>
                  <a:lnTo>
                    <a:pt x="0" y="4320064"/>
                  </a:lnTo>
                  <a:lnTo>
                    <a:pt x="21622" y="4320064"/>
                  </a:lnTo>
                  <a:lnTo>
                    <a:pt x="21622" y="4329589"/>
                  </a:lnTo>
                  <a:close/>
                  <a:moveTo>
                    <a:pt x="21622" y="4221576"/>
                  </a:moveTo>
                  <a:lnTo>
                    <a:pt x="0" y="4221576"/>
                  </a:lnTo>
                  <a:lnTo>
                    <a:pt x="0" y="4212051"/>
                  </a:lnTo>
                  <a:lnTo>
                    <a:pt x="21622" y="4212051"/>
                  </a:lnTo>
                  <a:lnTo>
                    <a:pt x="21622" y="4221576"/>
                  </a:lnTo>
                  <a:close/>
                  <a:moveTo>
                    <a:pt x="21622" y="4167569"/>
                  </a:moveTo>
                  <a:lnTo>
                    <a:pt x="0" y="4167569"/>
                  </a:lnTo>
                  <a:lnTo>
                    <a:pt x="0" y="4158044"/>
                  </a:lnTo>
                  <a:lnTo>
                    <a:pt x="21622" y="4158044"/>
                  </a:lnTo>
                  <a:lnTo>
                    <a:pt x="21622" y="4167569"/>
                  </a:lnTo>
                  <a:close/>
                  <a:moveTo>
                    <a:pt x="21622" y="4113562"/>
                  </a:moveTo>
                  <a:lnTo>
                    <a:pt x="0" y="4113562"/>
                  </a:lnTo>
                  <a:lnTo>
                    <a:pt x="0" y="4104037"/>
                  </a:lnTo>
                  <a:lnTo>
                    <a:pt x="21622" y="4104037"/>
                  </a:lnTo>
                  <a:lnTo>
                    <a:pt x="21622" y="4113562"/>
                  </a:lnTo>
                  <a:close/>
                  <a:moveTo>
                    <a:pt x="21622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21622" y="4050030"/>
                  </a:lnTo>
                  <a:lnTo>
                    <a:pt x="21622" y="4059555"/>
                  </a:lnTo>
                  <a:close/>
                  <a:moveTo>
                    <a:pt x="21622" y="3951542"/>
                  </a:moveTo>
                  <a:lnTo>
                    <a:pt x="0" y="3951542"/>
                  </a:lnTo>
                  <a:lnTo>
                    <a:pt x="0" y="3942017"/>
                  </a:lnTo>
                  <a:lnTo>
                    <a:pt x="21622" y="3942017"/>
                  </a:lnTo>
                  <a:lnTo>
                    <a:pt x="21622" y="3951542"/>
                  </a:lnTo>
                  <a:close/>
                  <a:moveTo>
                    <a:pt x="21622" y="3897535"/>
                  </a:moveTo>
                  <a:lnTo>
                    <a:pt x="0" y="3897535"/>
                  </a:lnTo>
                  <a:lnTo>
                    <a:pt x="0" y="3888010"/>
                  </a:lnTo>
                  <a:lnTo>
                    <a:pt x="21622" y="3888010"/>
                  </a:lnTo>
                  <a:lnTo>
                    <a:pt x="21622" y="3897535"/>
                  </a:lnTo>
                  <a:close/>
                  <a:moveTo>
                    <a:pt x="21622" y="3843528"/>
                  </a:moveTo>
                  <a:lnTo>
                    <a:pt x="0" y="3843528"/>
                  </a:lnTo>
                  <a:lnTo>
                    <a:pt x="0" y="3834003"/>
                  </a:lnTo>
                  <a:lnTo>
                    <a:pt x="21622" y="3834003"/>
                  </a:lnTo>
                  <a:lnTo>
                    <a:pt x="21622" y="3843528"/>
                  </a:lnTo>
                  <a:close/>
                  <a:moveTo>
                    <a:pt x="21622" y="3789521"/>
                  </a:moveTo>
                  <a:lnTo>
                    <a:pt x="0" y="3789521"/>
                  </a:lnTo>
                  <a:lnTo>
                    <a:pt x="0" y="3779996"/>
                  </a:lnTo>
                  <a:lnTo>
                    <a:pt x="21622" y="3779996"/>
                  </a:lnTo>
                  <a:lnTo>
                    <a:pt x="21622" y="3789521"/>
                  </a:lnTo>
                  <a:close/>
                  <a:moveTo>
                    <a:pt x="21622" y="3681603"/>
                  </a:moveTo>
                  <a:lnTo>
                    <a:pt x="0" y="3681603"/>
                  </a:lnTo>
                  <a:lnTo>
                    <a:pt x="0" y="3672078"/>
                  </a:lnTo>
                  <a:lnTo>
                    <a:pt x="21622" y="3672078"/>
                  </a:lnTo>
                  <a:lnTo>
                    <a:pt x="21622" y="3681603"/>
                  </a:lnTo>
                  <a:close/>
                  <a:moveTo>
                    <a:pt x="21622" y="3627596"/>
                  </a:moveTo>
                  <a:lnTo>
                    <a:pt x="0" y="3627596"/>
                  </a:lnTo>
                  <a:lnTo>
                    <a:pt x="0" y="3618071"/>
                  </a:lnTo>
                  <a:lnTo>
                    <a:pt x="21622" y="3618071"/>
                  </a:lnTo>
                  <a:lnTo>
                    <a:pt x="21622" y="3627596"/>
                  </a:lnTo>
                  <a:close/>
                  <a:moveTo>
                    <a:pt x="21622" y="3573590"/>
                  </a:moveTo>
                  <a:lnTo>
                    <a:pt x="0" y="3573590"/>
                  </a:lnTo>
                  <a:lnTo>
                    <a:pt x="0" y="3564065"/>
                  </a:lnTo>
                  <a:lnTo>
                    <a:pt x="21622" y="3564065"/>
                  </a:lnTo>
                  <a:lnTo>
                    <a:pt x="21622" y="3573590"/>
                  </a:lnTo>
                  <a:close/>
                  <a:moveTo>
                    <a:pt x="21622" y="3519583"/>
                  </a:moveTo>
                  <a:lnTo>
                    <a:pt x="0" y="3519583"/>
                  </a:lnTo>
                  <a:lnTo>
                    <a:pt x="0" y="3510058"/>
                  </a:lnTo>
                  <a:lnTo>
                    <a:pt x="21622" y="3510058"/>
                  </a:lnTo>
                  <a:lnTo>
                    <a:pt x="21622" y="3519583"/>
                  </a:lnTo>
                  <a:close/>
                  <a:moveTo>
                    <a:pt x="21622" y="3411569"/>
                  </a:moveTo>
                  <a:lnTo>
                    <a:pt x="0" y="3411569"/>
                  </a:lnTo>
                  <a:lnTo>
                    <a:pt x="0" y="3402044"/>
                  </a:lnTo>
                  <a:lnTo>
                    <a:pt x="21622" y="3402044"/>
                  </a:lnTo>
                  <a:lnTo>
                    <a:pt x="21622" y="3411569"/>
                  </a:lnTo>
                  <a:close/>
                  <a:moveTo>
                    <a:pt x="21622" y="3357563"/>
                  </a:moveTo>
                  <a:lnTo>
                    <a:pt x="0" y="3357563"/>
                  </a:lnTo>
                  <a:lnTo>
                    <a:pt x="0" y="3348038"/>
                  </a:lnTo>
                  <a:lnTo>
                    <a:pt x="21622" y="3348038"/>
                  </a:lnTo>
                  <a:lnTo>
                    <a:pt x="21622" y="3357563"/>
                  </a:lnTo>
                  <a:close/>
                  <a:moveTo>
                    <a:pt x="21622" y="3303556"/>
                  </a:moveTo>
                  <a:lnTo>
                    <a:pt x="0" y="3303556"/>
                  </a:lnTo>
                  <a:lnTo>
                    <a:pt x="0" y="3294031"/>
                  </a:lnTo>
                  <a:lnTo>
                    <a:pt x="21622" y="3294031"/>
                  </a:lnTo>
                  <a:lnTo>
                    <a:pt x="21622" y="3303556"/>
                  </a:lnTo>
                  <a:close/>
                  <a:moveTo>
                    <a:pt x="21622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21622" y="3240024"/>
                  </a:lnTo>
                  <a:lnTo>
                    <a:pt x="21622" y="3249549"/>
                  </a:lnTo>
                  <a:close/>
                  <a:moveTo>
                    <a:pt x="21622" y="3141536"/>
                  </a:moveTo>
                  <a:lnTo>
                    <a:pt x="0" y="3141536"/>
                  </a:lnTo>
                  <a:lnTo>
                    <a:pt x="0" y="3132011"/>
                  </a:lnTo>
                  <a:lnTo>
                    <a:pt x="21622" y="3132011"/>
                  </a:lnTo>
                  <a:lnTo>
                    <a:pt x="21622" y="3141536"/>
                  </a:lnTo>
                  <a:close/>
                  <a:moveTo>
                    <a:pt x="21622" y="3087529"/>
                  </a:moveTo>
                  <a:lnTo>
                    <a:pt x="0" y="3087529"/>
                  </a:lnTo>
                  <a:lnTo>
                    <a:pt x="0" y="3078004"/>
                  </a:lnTo>
                  <a:lnTo>
                    <a:pt x="21622" y="3078004"/>
                  </a:lnTo>
                  <a:lnTo>
                    <a:pt x="21622" y="3087529"/>
                  </a:lnTo>
                  <a:close/>
                  <a:moveTo>
                    <a:pt x="21622" y="3033617"/>
                  </a:moveTo>
                  <a:lnTo>
                    <a:pt x="0" y="3033617"/>
                  </a:lnTo>
                  <a:lnTo>
                    <a:pt x="0" y="3024092"/>
                  </a:lnTo>
                  <a:lnTo>
                    <a:pt x="21622" y="3024092"/>
                  </a:lnTo>
                  <a:lnTo>
                    <a:pt x="21622" y="3033617"/>
                  </a:lnTo>
                  <a:close/>
                  <a:moveTo>
                    <a:pt x="21622" y="2979611"/>
                  </a:moveTo>
                  <a:lnTo>
                    <a:pt x="0" y="2979611"/>
                  </a:lnTo>
                  <a:lnTo>
                    <a:pt x="0" y="2970086"/>
                  </a:lnTo>
                  <a:lnTo>
                    <a:pt x="21622" y="2970086"/>
                  </a:lnTo>
                  <a:lnTo>
                    <a:pt x="21622" y="2979611"/>
                  </a:lnTo>
                  <a:close/>
                  <a:moveTo>
                    <a:pt x="21622" y="2871597"/>
                  </a:moveTo>
                  <a:lnTo>
                    <a:pt x="0" y="2871597"/>
                  </a:lnTo>
                  <a:lnTo>
                    <a:pt x="0" y="2862072"/>
                  </a:lnTo>
                  <a:lnTo>
                    <a:pt x="21622" y="2862072"/>
                  </a:lnTo>
                  <a:lnTo>
                    <a:pt x="21622" y="2871597"/>
                  </a:lnTo>
                  <a:close/>
                  <a:moveTo>
                    <a:pt x="21622" y="2817590"/>
                  </a:moveTo>
                  <a:lnTo>
                    <a:pt x="0" y="2817590"/>
                  </a:lnTo>
                  <a:lnTo>
                    <a:pt x="0" y="2808065"/>
                  </a:lnTo>
                  <a:lnTo>
                    <a:pt x="21622" y="2808065"/>
                  </a:lnTo>
                  <a:lnTo>
                    <a:pt x="21622" y="2817590"/>
                  </a:lnTo>
                  <a:close/>
                  <a:moveTo>
                    <a:pt x="21622" y="2763584"/>
                  </a:moveTo>
                  <a:lnTo>
                    <a:pt x="0" y="2763584"/>
                  </a:lnTo>
                  <a:lnTo>
                    <a:pt x="0" y="2754059"/>
                  </a:lnTo>
                  <a:lnTo>
                    <a:pt x="21622" y="2754059"/>
                  </a:lnTo>
                  <a:lnTo>
                    <a:pt x="21622" y="2763584"/>
                  </a:lnTo>
                  <a:close/>
                  <a:moveTo>
                    <a:pt x="21622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21622" y="2700052"/>
                  </a:lnTo>
                  <a:lnTo>
                    <a:pt x="21622" y="2709577"/>
                  </a:lnTo>
                  <a:close/>
                  <a:moveTo>
                    <a:pt x="21622" y="2601563"/>
                  </a:moveTo>
                  <a:lnTo>
                    <a:pt x="0" y="2601563"/>
                  </a:lnTo>
                  <a:lnTo>
                    <a:pt x="0" y="2592038"/>
                  </a:lnTo>
                  <a:lnTo>
                    <a:pt x="21622" y="2592038"/>
                  </a:lnTo>
                  <a:lnTo>
                    <a:pt x="21622" y="2601563"/>
                  </a:lnTo>
                  <a:close/>
                  <a:moveTo>
                    <a:pt x="21622" y="2547557"/>
                  </a:moveTo>
                  <a:lnTo>
                    <a:pt x="0" y="2547557"/>
                  </a:lnTo>
                  <a:lnTo>
                    <a:pt x="0" y="2538032"/>
                  </a:lnTo>
                  <a:lnTo>
                    <a:pt x="21622" y="2538032"/>
                  </a:lnTo>
                  <a:lnTo>
                    <a:pt x="21622" y="2547557"/>
                  </a:lnTo>
                  <a:close/>
                  <a:moveTo>
                    <a:pt x="21622" y="2493550"/>
                  </a:moveTo>
                  <a:lnTo>
                    <a:pt x="0" y="2493550"/>
                  </a:lnTo>
                  <a:lnTo>
                    <a:pt x="0" y="2484025"/>
                  </a:lnTo>
                  <a:lnTo>
                    <a:pt x="21622" y="2484025"/>
                  </a:lnTo>
                  <a:lnTo>
                    <a:pt x="21622" y="2493550"/>
                  </a:lnTo>
                  <a:close/>
                  <a:moveTo>
                    <a:pt x="21622" y="2439543"/>
                  </a:moveTo>
                  <a:lnTo>
                    <a:pt x="0" y="2439543"/>
                  </a:lnTo>
                  <a:lnTo>
                    <a:pt x="0" y="2430018"/>
                  </a:lnTo>
                  <a:lnTo>
                    <a:pt x="21622" y="2430018"/>
                  </a:lnTo>
                  <a:lnTo>
                    <a:pt x="21622" y="2439543"/>
                  </a:lnTo>
                  <a:close/>
                  <a:moveTo>
                    <a:pt x="21622" y="2331530"/>
                  </a:moveTo>
                  <a:lnTo>
                    <a:pt x="0" y="2331530"/>
                  </a:lnTo>
                  <a:lnTo>
                    <a:pt x="0" y="2322005"/>
                  </a:lnTo>
                  <a:lnTo>
                    <a:pt x="21622" y="2322005"/>
                  </a:lnTo>
                  <a:lnTo>
                    <a:pt x="21622" y="2331530"/>
                  </a:lnTo>
                  <a:close/>
                  <a:moveTo>
                    <a:pt x="21622" y="2277618"/>
                  </a:moveTo>
                  <a:lnTo>
                    <a:pt x="0" y="2277618"/>
                  </a:lnTo>
                  <a:lnTo>
                    <a:pt x="0" y="2268093"/>
                  </a:lnTo>
                  <a:lnTo>
                    <a:pt x="21622" y="2268093"/>
                  </a:lnTo>
                  <a:lnTo>
                    <a:pt x="21622" y="2277618"/>
                  </a:lnTo>
                  <a:close/>
                  <a:moveTo>
                    <a:pt x="21622" y="2223611"/>
                  </a:moveTo>
                  <a:lnTo>
                    <a:pt x="0" y="2223611"/>
                  </a:lnTo>
                  <a:lnTo>
                    <a:pt x="0" y="2214086"/>
                  </a:lnTo>
                  <a:lnTo>
                    <a:pt x="21622" y="2214086"/>
                  </a:lnTo>
                  <a:lnTo>
                    <a:pt x="21622" y="2223611"/>
                  </a:lnTo>
                  <a:close/>
                  <a:moveTo>
                    <a:pt x="21622" y="2169605"/>
                  </a:moveTo>
                  <a:lnTo>
                    <a:pt x="0" y="2169605"/>
                  </a:lnTo>
                  <a:lnTo>
                    <a:pt x="0" y="2160080"/>
                  </a:lnTo>
                  <a:lnTo>
                    <a:pt x="21622" y="2160080"/>
                  </a:lnTo>
                  <a:lnTo>
                    <a:pt x="21622" y="2169605"/>
                  </a:lnTo>
                  <a:close/>
                  <a:moveTo>
                    <a:pt x="21622" y="2061591"/>
                  </a:moveTo>
                  <a:lnTo>
                    <a:pt x="0" y="2061591"/>
                  </a:lnTo>
                  <a:lnTo>
                    <a:pt x="0" y="2052066"/>
                  </a:lnTo>
                  <a:lnTo>
                    <a:pt x="21622" y="2052066"/>
                  </a:lnTo>
                  <a:lnTo>
                    <a:pt x="21622" y="2061591"/>
                  </a:lnTo>
                  <a:close/>
                  <a:moveTo>
                    <a:pt x="21622" y="2007584"/>
                  </a:moveTo>
                  <a:lnTo>
                    <a:pt x="0" y="2007584"/>
                  </a:lnTo>
                  <a:lnTo>
                    <a:pt x="0" y="1998059"/>
                  </a:lnTo>
                  <a:lnTo>
                    <a:pt x="21622" y="1998059"/>
                  </a:lnTo>
                  <a:lnTo>
                    <a:pt x="21622" y="2007584"/>
                  </a:lnTo>
                  <a:close/>
                  <a:moveTo>
                    <a:pt x="21622" y="1953578"/>
                  </a:moveTo>
                  <a:lnTo>
                    <a:pt x="0" y="1953578"/>
                  </a:lnTo>
                  <a:lnTo>
                    <a:pt x="0" y="1944053"/>
                  </a:lnTo>
                  <a:lnTo>
                    <a:pt x="21622" y="1944053"/>
                  </a:lnTo>
                  <a:lnTo>
                    <a:pt x="21622" y="1953578"/>
                  </a:lnTo>
                  <a:close/>
                  <a:moveTo>
                    <a:pt x="21622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21622" y="1890046"/>
                  </a:lnTo>
                  <a:lnTo>
                    <a:pt x="21622" y="1899571"/>
                  </a:lnTo>
                  <a:close/>
                  <a:moveTo>
                    <a:pt x="21622" y="1791557"/>
                  </a:moveTo>
                  <a:lnTo>
                    <a:pt x="0" y="1791557"/>
                  </a:lnTo>
                  <a:lnTo>
                    <a:pt x="0" y="1782032"/>
                  </a:lnTo>
                  <a:lnTo>
                    <a:pt x="21622" y="1782032"/>
                  </a:lnTo>
                  <a:lnTo>
                    <a:pt x="21622" y="1791557"/>
                  </a:lnTo>
                  <a:close/>
                  <a:moveTo>
                    <a:pt x="21622" y="1737551"/>
                  </a:moveTo>
                  <a:lnTo>
                    <a:pt x="0" y="1737551"/>
                  </a:lnTo>
                  <a:lnTo>
                    <a:pt x="0" y="1728026"/>
                  </a:lnTo>
                  <a:lnTo>
                    <a:pt x="21622" y="1728026"/>
                  </a:lnTo>
                  <a:lnTo>
                    <a:pt x="21622" y="1737551"/>
                  </a:lnTo>
                  <a:close/>
                  <a:moveTo>
                    <a:pt x="21622" y="1683544"/>
                  </a:moveTo>
                  <a:lnTo>
                    <a:pt x="0" y="1683544"/>
                  </a:lnTo>
                  <a:lnTo>
                    <a:pt x="0" y="1674019"/>
                  </a:lnTo>
                  <a:lnTo>
                    <a:pt x="21622" y="1674019"/>
                  </a:lnTo>
                  <a:lnTo>
                    <a:pt x="21622" y="1683544"/>
                  </a:lnTo>
                  <a:close/>
                  <a:moveTo>
                    <a:pt x="21622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21622" y="1620012"/>
                  </a:lnTo>
                  <a:lnTo>
                    <a:pt x="21622" y="1629537"/>
                  </a:lnTo>
                  <a:close/>
                  <a:moveTo>
                    <a:pt x="21622" y="1521523"/>
                  </a:moveTo>
                  <a:lnTo>
                    <a:pt x="0" y="1521523"/>
                  </a:lnTo>
                  <a:lnTo>
                    <a:pt x="0" y="1511998"/>
                  </a:lnTo>
                  <a:lnTo>
                    <a:pt x="21622" y="1511998"/>
                  </a:lnTo>
                  <a:lnTo>
                    <a:pt x="21622" y="1521523"/>
                  </a:lnTo>
                  <a:close/>
                  <a:moveTo>
                    <a:pt x="21622" y="1467612"/>
                  </a:moveTo>
                  <a:lnTo>
                    <a:pt x="0" y="1467612"/>
                  </a:lnTo>
                  <a:lnTo>
                    <a:pt x="0" y="1458087"/>
                  </a:lnTo>
                  <a:lnTo>
                    <a:pt x="21622" y="1458087"/>
                  </a:lnTo>
                  <a:lnTo>
                    <a:pt x="21622" y="1467612"/>
                  </a:lnTo>
                  <a:close/>
                  <a:moveTo>
                    <a:pt x="21622" y="1413605"/>
                  </a:moveTo>
                  <a:lnTo>
                    <a:pt x="0" y="1413605"/>
                  </a:lnTo>
                  <a:lnTo>
                    <a:pt x="0" y="1404080"/>
                  </a:lnTo>
                  <a:lnTo>
                    <a:pt x="21622" y="1404080"/>
                  </a:lnTo>
                  <a:lnTo>
                    <a:pt x="21622" y="1413605"/>
                  </a:lnTo>
                  <a:close/>
                  <a:moveTo>
                    <a:pt x="21622" y="1359598"/>
                  </a:moveTo>
                  <a:lnTo>
                    <a:pt x="0" y="1359598"/>
                  </a:lnTo>
                  <a:lnTo>
                    <a:pt x="0" y="1350073"/>
                  </a:lnTo>
                  <a:lnTo>
                    <a:pt x="21622" y="1350073"/>
                  </a:lnTo>
                  <a:lnTo>
                    <a:pt x="21622" y="1359598"/>
                  </a:lnTo>
                  <a:close/>
                  <a:moveTo>
                    <a:pt x="21622" y="1251585"/>
                  </a:moveTo>
                  <a:lnTo>
                    <a:pt x="0" y="1251585"/>
                  </a:lnTo>
                  <a:lnTo>
                    <a:pt x="0" y="1242060"/>
                  </a:lnTo>
                  <a:lnTo>
                    <a:pt x="21622" y="1242060"/>
                  </a:lnTo>
                  <a:lnTo>
                    <a:pt x="21622" y="1251585"/>
                  </a:lnTo>
                  <a:close/>
                  <a:moveTo>
                    <a:pt x="21622" y="1197578"/>
                  </a:moveTo>
                  <a:lnTo>
                    <a:pt x="0" y="1197578"/>
                  </a:lnTo>
                  <a:lnTo>
                    <a:pt x="0" y="1188053"/>
                  </a:lnTo>
                  <a:lnTo>
                    <a:pt x="21622" y="1188053"/>
                  </a:lnTo>
                  <a:lnTo>
                    <a:pt x="21622" y="1197578"/>
                  </a:lnTo>
                  <a:close/>
                  <a:moveTo>
                    <a:pt x="21622" y="1143572"/>
                  </a:moveTo>
                  <a:lnTo>
                    <a:pt x="0" y="1143572"/>
                  </a:lnTo>
                  <a:lnTo>
                    <a:pt x="0" y="1134047"/>
                  </a:lnTo>
                  <a:lnTo>
                    <a:pt x="21622" y="1134047"/>
                  </a:lnTo>
                  <a:lnTo>
                    <a:pt x="21622" y="1143572"/>
                  </a:lnTo>
                  <a:close/>
                  <a:moveTo>
                    <a:pt x="21622" y="1089565"/>
                  </a:moveTo>
                  <a:lnTo>
                    <a:pt x="0" y="1089565"/>
                  </a:lnTo>
                  <a:lnTo>
                    <a:pt x="0" y="1080040"/>
                  </a:lnTo>
                  <a:lnTo>
                    <a:pt x="21622" y="1080040"/>
                  </a:lnTo>
                  <a:lnTo>
                    <a:pt x="21622" y="1089565"/>
                  </a:lnTo>
                  <a:close/>
                  <a:moveTo>
                    <a:pt x="21622" y="981551"/>
                  </a:moveTo>
                  <a:lnTo>
                    <a:pt x="0" y="981551"/>
                  </a:lnTo>
                  <a:lnTo>
                    <a:pt x="0" y="972026"/>
                  </a:lnTo>
                  <a:lnTo>
                    <a:pt x="21622" y="972026"/>
                  </a:lnTo>
                  <a:lnTo>
                    <a:pt x="21622" y="981551"/>
                  </a:lnTo>
                  <a:close/>
                  <a:moveTo>
                    <a:pt x="21622" y="927545"/>
                  </a:moveTo>
                  <a:lnTo>
                    <a:pt x="0" y="927545"/>
                  </a:lnTo>
                  <a:lnTo>
                    <a:pt x="0" y="918020"/>
                  </a:lnTo>
                  <a:lnTo>
                    <a:pt x="21622" y="918020"/>
                  </a:lnTo>
                  <a:lnTo>
                    <a:pt x="21622" y="927545"/>
                  </a:lnTo>
                  <a:close/>
                  <a:moveTo>
                    <a:pt x="21622" y="873538"/>
                  </a:moveTo>
                  <a:lnTo>
                    <a:pt x="0" y="873538"/>
                  </a:lnTo>
                  <a:lnTo>
                    <a:pt x="0" y="864013"/>
                  </a:lnTo>
                  <a:lnTo>
                    <a:pt x="21622" y="864013"/>
                  </a:lnTo>
                  <a:lnTo>
                    <a:pt x="21622" y="873538"/>
                  </a:lnTo>
                  <a:close/>
                  <a:moveTo>
                    <a:pt x="21622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21622" y="810006"/>
                  </a:lnTo>
                  <a:lnTo>
                    <a:pt x="21622" y="819531"/>
                  </a:lnTo>
                  <a:close/>
                  <a:moveTo>
                    <a:pt x="21622" y="711518"/>
                  </a:moveTo>
                  <a:lnTo>
                    <a:pt x="0" y="711518"/>
                  </a:lnTo>
                  <a:lnTo>
                    <a:pt x="0" y="701993"/>
                  </a:lnTo>
                  <a:lnTo>
                    <a:pt x="21622" y="701993"/>
                  </a:lnTo>
                  <a:lnTo>
                    <a:pt x="21622" y="711518"/>
                  </a:lnTo>
                  <a:close/>
                  <a:moveTo>
                    <a:pt x="21622" y="657511"/>
                  </a:moveTo>
                  <a:lnTo>
                    <a:pt x="0" y="657511"/>
                  </a:lnTo>
                  <a:lnTo>
                    <a:pt x="0" y="647986"/>
                  </a:lnTo>
                  <a:lnTo>
                    <a:pt x="21622" y="647986"/>
                  </a:lnTo>
                  <a:lnTo>
                    <a:pt x="21622" y="657511"/>
                  </a:lnTo>
                  <a:close/>
                  <a:moveTo>
                    <a:pt x="21622" y="603599"/>
                  </a:moveTo>
                  <a:lnTo>
                    <a:pt x="0" y="603599"/>
                  </a:lnTo>
                  <a:lnTo>
                    <a:pt x="0" y="594074"/>
                  </a:lnTo>
                  <a:lnTo>
                    <a:pt x="21622" y="594074"/>
                  </a:lnTo>
                  <a:lnTo>
                    <a:pt x="21622" y="603599"/>
                  </a:lnTo>
                  <a:close/>
                  <a:moveTo>
                    <a:pt x="21622" y="549593"/>
                  </a:moveTo>
                  <a:lnTo>
                    <a:pt x="0" y="549593"/>
                  </a:lnTo>
                  <a:lnTo>
                    <a:pt x="0" y="540068"/>
                  </a:lnTo>
                  <a:lnTo>
                    <a:pt x="21622" y="540068"/>
                  </a:lnTo>
                  <a:lnTo>
                    <a:pt x="21622" y="549593"/>
                  </a:lnTo>
                  <a:close/>
                  <a:moveTo>
                    <a:pt x="21622" y="441579"/>
                  </a:moveTo>
                  <a:lnTo>
                    <a:pt x="0" y="441579"/>
                  </a:lnTo>
                  <a:lnTo>
                    <a:pt x="0" y="432054"/>
                  </a:lnTo>
                  <a:lnTo>
                    <a:pt x="21622" y="432054"/>
                  </a:lnTo>
                  <a:lnTo>
                    <a:pt x="21622" y="441579"/>
                  </a:lnTo>
                  <a:close/>
                  <a:moveTo>
                    <a:pt x="21622" y="387572"/>
                  </a:moveTo>
                  <a:lnTo>
                    <a:pt x="0" y="387572"/>
                  </a:lnTo>
                  <a:lnTo>
                    <a:pt x="0" y="378047"/>
                  </a:lnTo>
                  <a:lnTo>
                    <a:pt x="21622" y="378047"/>
                  </a:lnTo>
                  <a:lnTo>
                    <a:pt x="21622" y="387572"/>
                  </a:lnTo>
                  <a:close/>
                  <a:moveTo>
                    <a:pt x="21622" y="333566"/>
                  </a:moveTo>
                  <a:lnTo>
                    <a:pt x="0" y="333566"/>
                  </a:lnTo>
                  <a:lnTo>
                    <a:pt x="0" y="324041"/>
                  </a:lnTo>
                  <a:lnTo>
                    <a:pt x="21622" y="324041"/>
                  </a:lnTo>
                  <a:lnTo>
                    <a:pt x="21622" y="333566"/>
                  </a:lnTo>
                  <a:close/>
                  <a:moveTo>
                    <a:pt x="21622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21622" y="270034"/>
                  </a:lnTo>
                  <a:lnTo>
                    <a:pt x="21622" y="279559"/>
                  </a:lnTo>
                  <a:close/>
                  <a:moveTo>
                    <a:pt x="21622" y="171545"/>
                  </a:moveTo>
                  <a:lnTo>
                    <a:pt x="0" y="171545"/>
                  </a:lnTo>
                  <a:lnTo>
                    <a:pt x="0" y="162020"/>
                  </a:lnTo>
                  <a:lnTo>
                    <a:pt x="21622" y="162020"/>
                  </a:lnTo>
                  <a:lnTo>
                    <a:pt x="21622" y="171545"/>
                  </a:lnTo>
                  <a:close/>
                  <a:moveTo>
                    <a:pt x="21622" y="117538"/>
                  </a:moveTo>
                  <a:lnTo>
                    <a:pt x="0" y="117538"/>
                  </a:lnTo>
                  <a:lnTo>
                    <a:pt x="0" y="108013"/>
                  </a:lnTo>
                  <a:lnTo>
                    <a:pt x="21622" y="108013"/>
                  </a:lnTo>
                  <a:lnTo>
                    <a:pt x="21622" y="117538"/>
                  </a:lnTo>
                  <a:close/>
                  <a:moveTo>
                    <a:pt x="21622" y="63532"/>
                  </a:moveTo>
                  <a:lnTo>
                    <a:pt x="0" y="63532"/>
                  </a:lnTo>
                  <a:lnTo>
                    <a:pt x="0" y="54007"/>
                  </a:lnTo>
                  <a:lnTo>
                    <a:pt x="21622" y="54007"/>
                  </a:lnTo>
                  <a:lnTo>
                    <a:pt x="21622" y="63532"/>
                  </a:lnTo>
                  <a:close/>
                  <a:moveTo>
                    <a:pt x="21622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622" y="0"/>
                  </a:lnTo>
                  <a:lnTo>
                    <a:pt x="21622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2BDC3FE-F9E7-406D-801A-3DE01163749E}"/>
                </a:ext>
              </a:extLst>
            </p:cNvPr>
            <p:cNvSpPr/>
            <p:nvPr/>
          </p:nvSpPr>
          <p:spPr>
            <a:xfrm>
              <a:off x="3925890" y="944371"/>
              <a:ext cx="38100" cy="4867275"/>
            </a:xfrm>
            <a:custGeom>
              <a:avLst/>
              <a:gdLst>
                <a:gd name="connsiteX0" fmla="*/ 43243 w 38100"/>
                <a:gd name="connsiteY0" fmla="*/ 4869561 h 4867275"/>
                <a:gd name="connsiteX1" fmla="*/ 0 w 38100"/>
                <a:gd name="connsiteY1" fmla="*/ 4869561 h 4867275"/>
                <a:gd name="connsiteX2" fmla="*/ 0 w 38100"/>
                <a:gd name="connsiteY2" fmla="*/ 4860036 h 4867275"/>
                <a:gd name="connsiteX3" fmla="*/ 43243 w 38100"/>
                <a:gd name="connsiteY3" fmla="*/ 4860036 h 4867275"/>
                <a:gd name="connsiteX4" fmla="*/ 43243 w 38100"/>
                <a:gd name="connsiteY4" fmla="*/ 4869561 h 4867275"/>
                <a:gd name="connsiteX5" fmla="*/ 43243 w 38100"/>
                <a:gd name="connsiteY5" fmla="*/ 4599527 h 4867275"/>
                <a:gd name="connsiteX6" fmla="*/ 0 w 38100"/>
                <a:gd name="connsiteY6" fmla="*/ 4599527 h 4867275"/>
                <a:gd name="connsiteX7" fmla="*/ 0 w 38100"/>
                <a:gd name="connsiteY7" fmla="*/ 4590002 h 4867275"/>
                <a:gd name="connsiteX8" fmla="*/ 43243 w 38100"/>
                <a:gd name="connsiteY8" fmla="*/ 4590002 h 4867275"/>
                <a:gd name="connsiteX9" fmla="*/ 43243 w 38100"/>
                <a:gd name="connsiteY9" fmla="*/ 4599527 h 4867275"/>
                <a:gd name="connsiteX10" fmla="*/ 43243 w 38100"/>
                <a:gd name="connsiteY10" fmla="*/ 4329494 h 4867275"/>
                <a:gd name="connsiteX11" fmla="*/ 0 w 38100"/>
                <a:gd name="connsiteY11" fmla="*/ 4329494 h 4867275"/>
                <a:gd name="connsiteX12" fmla="*/ 0 w 38100"/>
                <a:gd name="connsiteY12" fmla="*/ 4319969 h 4867275"/>
                <a:gd name="connsiteX13" fmla="*/ 43243 w 38100"/>
                <a:gd name="connsiteY13" fmla="*/ 4319969 h 4867275"/>
                <a:gd name="connsiteX14" fmla="*/ 43243 w 38100"/>
                <a:gd name="connsiteY14" fmla="*/ 4329494 h 4867275"/>
                <a:gd name="connsiteX15" fmla="*/ 43243 w 38100"/>
                <a:gd name="connsiteY15" fmla="*/ 4059555 h 4867275"/>
                <a:gd name="connsiteX16" fmla="*/ 0 w 38100"/>
                <a:gd name="connsiteY16" fmla="*/ 4059555 h 4867275"/>
                <a:gd name="connsiteX17" fmla="*/ 0 w 38100"/>
                <a:gd name="connsiteY17" fmla="*/ 4050030 h 4867275"/>
                <a:gd name="connsiteX18" fmla="*/ 43243 w 38100"/>
                <a:gd name="connsiteY18" fmla="*/ 4050030 h 4867275"/>
                <a:gd name="connsiteX19" fmla="*/ 43243 w 38100"/>
                <a:gd name="connsiteY19" fmla="*/ 4059555 h 4867275"/>
                <a:gd name="connsiteX20" fmla="*/ 43243 w 38100"/>
                <a:gd name="connsiteY20" fmla="*/ 3519488 h 4867275"/>
                <a:gd name="connsiteX21" fmla="*/ 0 w 38100"/>
                <a:gd name="connsiteY21" fmla="*/ 3519488 h 4867275"/>
                <a:gd name="connsiteX22" fmla="*/ 0 w 38100"/>
                <a:gd name="connsiteY22" fmla="*/ 3509963 h 4867275"/>
                <a:gd name="connsiteX23" fmla="*/ 43243 w 38100"/>
                <a:gd name="connsiteY23" fmla="*/ 3509963 h 4867275"/>
                <a:gd name="connsiteX24" fmla="*/ 43243 w 38100"/>
                <a:gd name="connsiteY24" fmla="*/ 3519488 h 4867275"/>
                <a:gd name="connsiteX25" fmla="*/ 43243 w 38100"/>
                <a:gd name="connsiteY25" fmla="*/ 3249549 h 4867275"/>
                <a:gd name="connsiteX26" fmla="*/ 0 w 38100"/>
                <a:gd name="connsiteY26" fmla="*/ 3249549 h 4867275"/>
                <a:gd name="connsiteX27" fmla="*/ 0 w 38100"/>
                <a:gd name="connsiteY27" fmla="*/ 3240024 h 4867275"/>
                <a:gd name="connsiteX28" fmla="*/ 43243 w 38100"/>
                <a:gd name="connsiteY28" fmla="*/ 3240024 h 4867275"/>
                <a:gd name="connsiteX29" fmla="*/ 43243 w 38100"/>
                <a:gd name="connsiteY29" fmla="*/ 3249549 h 4867275"/>
                <a:gd name="connsiteX30" fmla="*/ 43243 w 38100"/>
                <a:gd name="connsiteY30" fmla="*/ 2979515 h 4867275"/>
                <a:gd name="connsiteX31" fmla="*/ 0 w 38100"/>
                <a:gd name="connsiteY31" fmla="*/ 2979515 h 4867275"/>
                <a:gd name="connsiteX32" fmla="*/ 0 w 38100"/>
                <a:gd name="connsiteY32" fmla="*/ 2969990 h 4867275"/>
                <a:gd name="connsiteX33" fmla="*/ 43243 w 38100"/>
                <a:gd name="connsiteY33" fmla="*/ 2969990 h 4867275"/>
                <a:gd name="connsiteX34" fmla="*/ 43243 w 38100"/>
                <a:gd name="connsiteY34" fmla="*/ 2979515 h 4867275"/>
                <a:gd name="connsiteX35" fmla="*/ 43243 w 38100"/>
                <a:gd name="connsiteY35" fmla="*/ 2709577 h 4867275"/>
                <a:gd name="connsiteX36" fmla="*/ 0 w 38100"/>
                <a:gd name="connsiteY36" fmla="*/ 2709577 h 4867275"/>
                <a:gd name="connsiteX37" fmla="*/ 0 w 38100"/>
                <a:gd name="connsiteY37" fmla="*/ 2700052 h 4867275"/>
                <a:gd name="connsiteX38" fmla="*/ 43243 w 38100"/>
                <a:gd name="connsiteY38" fmla="*/ 2700052 h 4867275"/>
                <a:gd name="connsiteX39" fmla="*/ 43243 w 38100"/>
                <a:gd name="connsiteY39" fmla="*/ 2709577 h 4867275"/>
                <a:gd name="connsiteX40" fmla="*/ 43243 w 38100"/>
                <a:gd name="connsiteY40" fmla="*/ 2169509 h 4867275"/>
                <a:gd name="connsiteX41" fmla="*/ 0 w 38100"/>
                <a:gd name="connsiteY41" fmla="*/ 2169509 h 4867275"/>
                <a:gd name="connsiteX42" fmla="*/ 0 w 38100"/>
                <a:gd name="connsiteY42" fmla="*/ 2159984 h 4867275"/>
                <a:gd name="connsiteX43" fmla="*/ 43243 w 38100"/>
                <a:gd name="connsiteY43" fmla="*/ 2159984 h 4867275"/>
                <a:gd name="connsiteX44" fmla="*/ 43243 w 38100"/>
                <a:gd name="connsiteY44" fmla="*/ 2169509 h 4867275"/>
                <a:gd name="connsiteX45" fmla="*/ 43243 w 38100"/>
                <a:gd name="connsiteY45" fmla="*/ 1899571 h 4867275"/>
                <a:gd name="connsiteX46" fmla="*/ 0 w 38100"/>
                <a:gd name="connsiteY46" fmla="*/ 1899571 h 4867275"/>
                <a:gd name="connsiteX47" fmla="*/ 0 w 38100"/>
                <a:gd name="connsiteY47" fmla="*/ 1890046 h 4867275"/>
                <a:gd name="connsiteX48" fmla="*/ 43243 w 38100"/>
                <a:gd name="connsiteY48" fmla="*/ 1890046 h 4867275"/>
                <a:gd name="connsiteX49" fmla="*/ 43243 w 38100"/>
                <a:gd name="connsiteY49" fmla="*/ 1899571 h 4867275"/>
                <a:gd name="connsiteX50" fmla="*/ 43243 w 38100"/>
                <a:gd name="connsiteY50" fmla="*/ 1629537 h 4867275"/>
                <a:gd name="connsiteX51" fmla="*/ 0 w 38100"/>
                <a:gd name="connsiteY51" fmla="*/ 1629537 h 4867275"/>
                <a:gd name="connsiteX52" fmla="*/ 0 w 38100"/>
                <a:gd name="connsiteY52" fmla="*/ 1620012 h 4867275"/>
                <a:gd name="connsiteX53" fmla="*/ 43243 w 38100"/>
                <a:gd name="connsiteY53" fmla="*/ 1620012 h 4867275"/>
                <a:gd name="connsiteX54" fmla="*/ 43243 w 38100"/>
                <a:gd name="connsiteY54" fmla="*/ 1629537 h 4867275"/>
                <a:gd name="connsiteX55" fmla="*/ 43243 w 38100"/>
                <a:gd name="connsiteY55" fmla="*/ 1359503 h 4867275"/>
                <a:gd name="connsiteX56" fmla="*/ 0 w 38100"/>
                <a:gd name="connsiteY56" fmla="*/ 1359503 h 4867275"/>
                <a:gd name="connsiteX57" fmla="*/ 0 w 38100"/>
                <a:gd name="connsiteY57" fmla="*/ 1349978 h 4867275"/>
                <a:gd name="connsiteX58" fmla="*/ 43243 w 38100"/>
                <a:gd name="connsiteY58" fmla="*/ 1349978 h 4867275"/>
                <a:gd name="connsiteX59" fmla="*/ 43243 w 38100"/>
                <a:gd name="connsiteY59" fmla="*/ 1359503 h 4867275"/>
                <a:gd name="connsiteX60" fmla="*/ 43243 w 38100"/>
                <a:gd name="connsiteY60" fmla="*/ 819531 h 4867275"/>
                <a:gd name="connsiteX61" fmla="*/ 0 w 38100"/>
                <a:gd name="connsiteY61" fmla="*/ 819531 h 4867275"/>
                <a:gd name="connsiteX62" fmla="*/ 0 w 38100"/>
                <a:gd name="connsiteY62" fmla="*/ 810006 h 4867275"/>
                <a:gd name="connsiteX63" fmla="*/ 43243 w 38100"/>
                <a:gd name="connsiteY63" fmla="*/ 810006 h 4867275"/>
                <a:gd name="connsiteX64" fmla="*/ 43243 w 38100"/>
                <a:gd name="connsiteY64" fmla="*/ 819531 h 4867275"/>
                <a:gd name="connsiteX65" fmla="*/ 43243 w 38100"/>
                <a:gd name="connsiteY65" fmla="*/ 549497 h 4867275"/>
                <a:gd name="connsiteX66" fmla="*/ 0 w 38100"/>
                <a:gd name="connsiteY66" fmla="*/ 549497 h 4867275"/>
                <a:gd name="connsiteX67" fmla="*/ 0 w 38100"/>
                <a:gd name="connsiteY67" fmla="*/ 539972 h 4867275"/>
                <a:gd name="connsiteX68" fmla="*/ 43243 w 38100"/>
                <a:gd name="connsiteY68" fmla="*/ 539972 h 4867275"/>
                <a:gd name="connsiteX69" fmla="*/ 43243 w 38100"/>
                <a:gd name="connsiteY69" fmla="*/ 549497 h 4867275"/>
                <a:gd name="connsiteX70" fmla="*/ 43243 w 38100"/>
                <a:gd name="connsiteY70" fmla="*/ 279559 h 4867275"/>
                <a:gd name="connsiteX71" fmla="*/ 0 w 38100"/>
                <a:gd name="connsiteY71" fmla="*/ 279559 h 4867275"/>
                <a:gd name="connsiteX72" fmla="*/ 0 w 38100"/>
                <a:gd name="connsiteY72" fmla="*/ 270034 h 4867275"/>
                <a:gd name="connsiteX73" fmla="*/ 43243 w 38100"/>
                <a:gd name="connsiteY73" fmla="*/ 270034 h 4867275"/>
                <a:gd name="connsiteX74" fmla="*/ 43243 w 38100"/>
                <a:gd name="connsiteY74" fmla="*/ 279559 h 4867275"/>
                <a:gd name="connsiteX75" fmla="*/ 43243 w 38100"/>
                <a:gd name="connsiteY75" fmla="*/ 9525 h 4867275"/>
                <a:gd name="connsiteX76" fmla="*/ 0 w 38100"/>
                <a:gd name="connsiteY76" fmla="*/ 9525 h 4867275"/>
                <a:gd name="connsiteX77" fmla="*/ 0 w 38100"/>
                <a:gd name="connsiteY77" fmla="*/ 0 h 4867275"/>
                <a:gd name="connsiteX78" fmla="*/ 43243 w 38100"/>
                <a:gd name="connsiteY78" fmla="*/ 0 h 4867275"/>
                <a:gd name="connsiteX79" fmla="*/ 43243 w 38100"/>
                <a:gd name="connsiteY79" fmla="*/ 9525 h 486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8100" h="4867275">
                  <a:moveTo>
                    <a:pt x="43243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43243" y="4860036"/>
                  </a:lnTo>
                  <a:lnTo>
                    <a:pt x="43243" y="4869561"/>
                  </a:lnTo>
                  <a:close/>
                  <a:moveTo>
                    <a:pt x="43243" y="4599527"/>
                  </a:moveTo>
                  <a:lnTo>
                    <a:pt x="0" y="4599527"/>
                  </a:lnTo>
                  <a:lnTo>
                    <a:pt x="0" y="4590002"/>
                  </a:lnTo>
                  <a:lnTo>
                    <a:pt x="43243" y="4590002"/>
                  </a:lnTo>
                  <a:lnTo>
                    <a:pt x="43243" y="4599527"/>
                  </a:lnTo>
                  <a:close/>
                  <a:moveTo>
                    <a:pt x="43243" y="4329494"/>
                  </a:moveTo>
                  <a:lnTo>
                    <a:pt x="0" y="4329494"/>
                  </a:lnTo>
                  <a:lnTo>
                    <a:pt x="0" y="4319969"/>
                  </a:lnTo>
                  <a:lnTo>
                    <a:pt x="43243" y="4319969"/>
                  </a:lnTo>
                  <a:lnTo>
                    <a:pt x="43243" y="4329494"/>
                  </a:lnTo>
                  <a:close/>
                  <a:moveTo>
                    <a:pt x="43243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43243" y="4050030"/>
                  </a:lnTo>
                  <a:lnTo>
                    <a:pt x="43243" y="4059555"/>
                  </a:lnTo>
                  <a:close/>
                  <a:moveTo>
                    <a:pt x="43243" y="3519488"/>
                  </a:moveTo>
                  <a:lnTo>
                    <a:pt x="0" y="3519488"/>
                  </a:lnTo>
                  <a:lnTo>
                    <a:pt x="0" y="3509963"/>
                  </a:lnTo>
                  <a:lnTo>
                    <a:pt x="43243" y="3509963"/>
                  </a:lnTo>
                  <a:lnTo>
                    <a:pt x="43243" y="3519488"/>
                  </a:lnTo>
                  <a:close/>
                  <a:moveTo>
                    <a:pt x="43243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43243" y="3240024"/>
                  </a:lnTo>
                  <a:lnTo>
                    <a:pt x="43243" y="3249549"/>
                  </a:lnTo>
                  <a:close/>
                  <a:moveTo>
                    <a:pt x="43243" y="2979515"/>
                  </a:moveTo>
                  <a:lnTo>
                    <a:pt x="0" y="2979515"/>
                  </a:lnTo>
                  <a:lnTo>
                    <a:pt x="0" y="2969990"/>
                  </a:lnTo>
                  <a:lnTo>
                    <a:pt x="43243" y="2969990"/>
                  </a:lnTo>
                  <a:lnTo>
                    <a:pt x="43243" y="2979515"/>
                  </a:lnTo>
                  <a:close/>
                  <a:moveTo>
                    <a:pt x="43243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43243" y="2700052"/>
                  </a:lnTo>
                  <a:lnTo>
                    <a:pt x="43243" y="2709577"/>
                  </a:lnTo>
                  <a:close/>
                  <a:moveTo>
                    <a:pt x="43243" y="2169509"/>
                  </a:moveTo>
                  <a:lnTo>
                    <a:pt x="0" y="2169509"/>
                  </a:lnTo>
                  <a:lnTo>
                    <a:pt x="0" y="2159984"/>
                  </a:lnTo>
                  <a:lnTo>
                    <a:pt x="43243" y="2159984"/>
                  </a:lnTo>
                  <a:lnTo>
                    <a:pt x="43243" y="2169509"/>
                  </a:lnTo>
                  <a:close/>
                  <a:moveTo>
                    <a:pt x="43243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43243" y="1890046"/>
                  </a:lnTo>
                  <a:lnTo>
                    <a:pt x="43243" y="1899571"/>
                  </a:lnTo>
                  <a:close/>
                  <a:moveTo>
                    <a:pt x="43243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43243" y="1620012"/>
                  </a:lnTo>
                  <a:lnTo>
                    <a:pt x="43243" y="1629537"/>
                  </a:lnTo>
                  <a:close/>
                  <a:moveTo>
                    <a:pt x="43243" y="1359503"/>
                  </a:moveTo>
                  <a:lnTo>
                    <a:pt x="0" y="1359503"/>
                  </a:lnTo>
                  <a:lnTo>
                    <a:pt x="0" y="1349978"/>
                  </a:lnTo>
                  <a:lnTo>
                    <a:pt x="43243" y="1349978"/>
                  </a:lnTo>
                  <a:lnTo>
                    <a:pt x="43243" y="1359503"/>
                  </a:lnTo>
                  <a:close/>
                  <a:moveTo>
                    <a:pt x="43243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43243" y="810006"/>
                  </a:lnTo>
                  <a:lnTo>
                    <a:pt x="43243" y="819531"/>
                  </a:lnTo>
                  <a:close/>
                  <a:moveTo>
                    <a:pt x="43243" y="549497"/>
                  </a:moveTo>
                  <a:lnTo>
                    <a:pt x="0" y="549497"/>
                  </a:lnTo>
                  <a:lnTo>
                    <a:pt x="0" y="539972"/>
                  </a:lnTo>
                  <a:lnTo>
                    <a:pt x="43243" y="539972"/>
                  </a:lnTo>
                  <a:lnTo>
                    <a:pt x="43243" y="549497"/>
                  </a:lnTo>
                  <a:close/>
                  <a:moveTo>
                    <a:pt x="43243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43243" y="270034"/>
                  </a:lnTo>
                  <a:lnTo>
                    <a:pt x="43243" y="279559"/>
                  </a:lnTo>
                  <a:close/>
                  <a:moveTo>
                    <a:pt x="43243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43243" y="0"/>
                  </a:lnTo>
                  <a:lnTo>
                    <a:pt x="43243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E5738C3-CA08-48BF-A32F-A01085C23785}"/>
                </a:ext>
              </a:extLst>
            </p:cNvPr>
            <p:cNvSpPr/>
            <p:nvPr/>
          </p:nvSpPr>
          <p:spPr>
            <a:xfrm>
              <a:off x="3909697" y="668337"/>
              <a:ext cx="66675" cy="5419725"/>
            </a:xfrm>
            <a:custGeom>
              <a:avLst/>
              <a:gdLst>
                <a:gd name="connsiteX0" fmla="*/ 21622 w 66675"/>
                <a:gd name="connsiteY0" fmla="*/ 5400008 h 5419725"/>
                <a:gd name="connsiteX1" fmla="*/ 21622 w 66675"/>
                <a:gd name="connsiteY1" fmla="*/ 5421630 h 5419725"/>
                <a:gd name="connsiteX2" fmla="*/ 0 w 66675"/>
                <a:gd name="connsiteY2" fmla="*/ 5416201 h 5419725"/>
                <a:gd name="connsiteX3" fmla="*/ 0 w 66675"/>
                <a:gd name="connsiteY3" fmla="*/ 5405438 h 5419725"/>
                <a:gd name="connsiteX4" fmla="*/ 21622 w 66675"/>
                <a:gd name="connsiteY4" fmla="*/ 5400008 h 5419725"/>
                <a:gd name="connsiteX5" fmla="*/ 54007 w 66675"/>
                <a:gd name="connsiteY5" fmla="*/ 5400008 h 5419725"/>
                <a:gd name="connsiteX6" fmla="*/ 54007 w 66675"/>
                <a:gd name="connsiteY6" fmla="*/ 5421630 h 5419725"/>
                <a:gd name="connsiteX7" fmla="*/ 75629 w 66675"/>
                <a:gd name="connsiteY7" fmla="*/ 5416201 h 5419725"/>
                <a:gd name="connsiteX8" fmla="*/ 75629 w 66675"/>
                <a:gd name="connsiteY8" fmla="*/ 5405438 h 5419725"/>
                <a:gd name="connsiteX9" fmla="*/ 54007 w 66675"/>
                <a:gd name="connsiteY9" fmla="*/ 5400008 h 5419725"/>
                <a:gd name="connsiteX10" fmla="*/ 0 w 66675"/>
                <a:gd name="connsiteY10" fmla="*/ 4055364 h 5419725"/>
                <a:gd name="connsiteX11" fmla="*/ 0 w 66675"/>
                <a:gd name="connsiteY11" fmla="*/ 4066128 h 5419725"/>
                <a:gd name="connsiteX12" fmla="*/ 21622 w 66675"/>
                <a:gd name="connsiteY12" fmla="*/ 4071557 h 5419725"/>
                <a:gd name="connsiteX13" fmla="*/ 21622 w 66675"/>
                <a:gd name="connsiteY13" fmla="*/ 4049935 h 5419725"/>
                <a:gd name="connsiteX14" fmla="*/ 0 w 66675"/>
                <a:gd name="connsiteY14" fmla="*/ 4055364 h 5419725"/>
                <a:gd name="connsiteX15" fmla="*/ 54007 w 66675"/>
                <a:gd name="connsiteY15" fmla="*/ 4050030 h 5419725"/>
                <a:gd name="connsiteX16" fmla="*/ 54007 w 66675"/>
                <a:gd name="connsiteY16" fmla="*/ 4071652 h 5419725"/>
                <a:gd name="connsiteX17" fmla="*/ 75629 w 66675"/>
                <a:gd name="connsiteY17" fmla="*/ 4066223 h 5419725"/>
                <a:gd name="connsiteX18" fmla="*/ 75629 w 66675"/>
                <a:gd name="connsiteY18" fmla="*/ 4055459 h 5419725"/>
                <a:gd name="connsiteX19" fmla="*/ 54007 w 66675"/>
                <a:gd name="connsiteY19" fmla="*/ 4050030 h 5419725"/>
                <a:gd name="connsiteX20" fmla="*/ 0 w 66675"/>
                <a:gd name="connsiteY20" fmla="*/ 2705386 h 5419725"/>
                <a:gd name="connsiteX21" fmla="*/ 0 w 66675"/>
                <a:gd name="connsiteY21" fmla="*/ 2716149 h 5419725"/>
                <a:gd name="connsiteX22" fmla="*/ 21622 w 66675"/>
                <a:gd name="connsiteY22" fmla="*/ 2721578 h 5419725"/>
                <a:gd name="connsiteX23" fmla="*/ 21622 w 66675"/>
                <a:gd name="connsiteY23" fmla="*/ 2699957 h 5419725"/>
                <a:gd name="connsiteX24" fmla="*/ 0 w 66675"/>
                <a:gd name="connsiteY24" fmla="*/ 2705386 h 5419725"/>
                <a:gd name="connsiteX25" fmla="*/ 54007 w 66675"/>
                <a:gd name="connsiteY25" fmla="*/ 2699957 h 5419725"/>
                <a:gd name="connsiteX26" fmla="*/ 54007 w 66675"/>
                <a:gd name="connsiteY26" fmla="*/ 2721578 h 5419725"/>
                <a:gd name="connsiteX27" fmla="*/ 75629 w 66675"/>
                <a:gd name="connsiteY27" fmla="*/ 2716149 h 5419725"/>
                <a:gd name="connsiteX28" fmla="*/ 75629 w 66675"/>
                <a:gd name="connsiteY28" fmla="*/ 2705386 h 5419725"/>
                <a:gd name="connsiteX29" fmla="*/ 54007 w 66675"/>
                <a:gd name="connsiteY29" fmla="*/ 2699957 h 5419725"/>
                <a:gd name="connsiteX30" fmla="*/ 0 w 66675"/>
                <a:gd name="connsiteY30" fmla="*/ 1355408 h 5419725"/>
                <a:gd name="connsiteX31" fmla="*/ 0 w 66675"/>
                <a:gd name="connsiteY31" fmla="*/ 1366171 h 5419725"/>
                <a:gd name="connsiteX32" fmla="*/ 21622 w 66675"/>
                <a:gd name="connsiteY32" fmla="*/ 1371600 h 5419725"/>
                <a:gd name="connsiteX33" fmla="*/ 21622 w 66675"/>
                <a:gd name="connsiteY33" fmla="*/ 1349978 h 5419725"/>
                <a:gd name="connsiteX34" fmla="*/ 0 w 66675"/>
                <a:gd name="connsiteY34" fmla="*/ 1355408 h 5419725"/>
                <a:gd name="connsiteX35" fmla="*/ 54007 w 66675"/>
                <a:gd name="connsiteY35" fmla="*/ 1349978 h 5419725"/>
                <a:gd name="connsiteX36" fmla="*/ 54007 w 66675"/>
                <a:gd name="connsiteY36" fmla="*/ 1371600 h 5419725"/>
                <a:gd name="connsiteX37" fmla="*/ 75629 w 66675"/>
                <a:gd name="connsiteY37" fmla="*/ 1366171 h 5419725"/>
                <a:gd name="connsiteX38" fmla="*/ 75629 w 66675"/>
                <a:gd name="connsiteY38" fmla="*/ 1355408 h 5419725"/>
                <a:gd name="connsiteX39" fmla="*/ 54007 w 66675"/>
                <a:gd name="connsiteY39" fmla="*/ 1349978 h 5419725"/>
                <a:gd name="connsiteX40" fmla="*/ 0 w 66675"/>
                <a:gd name="connsiteY40" fmla="*/ 5429 h 5419725"/>
                <a:gd name="connsiteX41" fmla="*/ 0 w 66675"/>
                <a:gd name="connsiteY41" fmla="*/ 16193 h 5419725"/>
                <a:gd name="connsiteX42" fmla="*/ 21622 w 66675"/>
                <a:gd name="connsiteY42" fmla="*/ 21622 h 5419725"/>
                <a:gd name="connsiteX43" fmla="*/ 21622 w 66675"/>
                <a:gd name="connsiteY43" fmla="*/ 0 h 5419725"/>
                <a:gd name="connsiteX44" fmla="*/ 0 w 66675"/>
                <a:gd name="connsiteY44" fmla="*/ 5429 h 5419725"/>
                <a:gd name="connsiteX45" fmla="*/ 54007 w 66675"/>
                <a:gd name="connsiteY45" fmla="*/ 0 h 5419725"/>
                <a:gd name="connsiteX46" fmla="*/ 54007 w 66675"/>
                <a:gd name="connsiteY46" fmla="*/ 21622 h 5419725"/>
                <a:gd name="connsiteX47" fmla="*/ 75629 w 66675"/>
                <a:gd name="connsiteY47" fmla="*/ 16193 h 5419725"/>
                <a:gd name="connsiteX48" fmla="*/ 75629 w 66675"/>
                <a:gd name="connsiteY48" fmla="*/ 5429 h 5419725"/>
                <a:gd name="connsiteX49" fmla="*/ 54007 w 66675"/>
                <a:gd name="connsiteY49" fmla="*/ 0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6675" h="5419725">
                  <a:moveTo>
                    <a:pt x="21622" y="5400008"/>
                  </a:moveTo>
                  <a:lnTo>
                    <a:pt x="21622" y="5421630"/>
                  </a:lnTo>
                  <a:lnTo>
                    <a:pt x="0" y="5416201"/>
                  </a:lnTo>
                  <a:lnTo>
                    <a:pt x="0" y="5405438"/>
                  </a:lnTo>
                  <a:lnTo>
                    <a:pt x="21622" y="5400008"/>
                  </a:lnTo>
                  <a:close/>
                  <a:moveTo>
                    <a:pt x="54007" y="5400008"/>
                  </a:moveTo>
                  <a:lnTo>
                    <a:pt x="54007" y="5421630"/>
                  </a:lnTo>
                  <a:lnTo>
                    <a:pt x="75629" y="5416201"/>
                  </a:lnTo>
                  <a:lnTo>
                    <a:pt x="75629" y="5405438"/>
                  </a:lnTo>
                  <a:lnTo>
                    <a:pt x="54007" y="5400008"/>
                  </a:lnTo>
                  <a:close/>
                  <a:moveTo>
                    <a:pt x="0" y="4055364"/>
                  </a:moveTo>
                  <a:lnTo>
                    <a:pt x="0" y="4066128"/>
                  </a:lnTo>
                  <a:lnTo>
                    <a:pt x="21622" y="4071557"/>
                  </a:lnTo>
                  <a:lnTo>
                    <a:pt x="21622" y="4049935"/>
                  </a:lnTo>
                  <a:lnTo>
                    <a:pt x="0" y="4055364"/>
                  </a:lnTo>
                  <a:close/>
                  <a:moveTo>
                    <a:pt x="54007" y="4050030"/>
                  </a:moveTo>
                  <a:lnTo>
                    <a:pt x="54007" y="4071652"/>
                  </a:lnTo>
                  <a:lnTo>
                    <a:pt x="75629" y="4066223"/>
                  </a:lnTo>
                  <a:lnTo>
                    <a:pt x="75629" y="4055459"/>
                  </a:lnTo>
                  <a:lnTo>
                    <a:pt x="54007" y="4050030"/>
                  </a:lnTo>
                  <a:close/>
                  <a:moveTo>
                    <a:pt x="0" y="2705386"/>
                  </a:moveTo>
                  <a:lnTo>
                    <a:pt x="0" y="2716149"/>
                  </a:lnTo>
                  <a:lnTo>
                    <a:pt x="21622" y="2721578"/>
                  </a:lnTo>
                  <a:lnTo>
                    <a:pt x="21622" y="2699957"/>
                  </a:lnTo>
                  <a:lnTo>
                    <a:pt x="0" y="2705386"/>
                  </a:lnTo>
                  <a:close/>
                  <a:moveTo>
                    <a:pt x="54007" y="2699957"/>
                  </a:moveTo>
                  <a:lnTo>
                    <a:pt x="54007" y="2721578"/>
                  </a:lnTo>
                  <a:lnTo>
                    <a:pt x="75629" y="2716149"/>
                  </a:lnTo>
                  <a:lnTo>
                    <a:pt x="75629" y="2705386"/>
                  </a:lnTo>
                  <a:lnTo>
                    <a:pt x="54007" y="2699957"/>
                  </a:lnTo>
                  <a:close/>
                  <a:moveTo>
                    <a:pt x="0" y="1355408"/>
                  </a:moveTo>
                  <a:lnTo>
                    <a:pt x="0" y="1366171"/>
                  </a:lnTo>
                  <a:lnTo>
                    <a:pt x="21622" y="1371600"/>
                  </a:lnTo>
                  <a:lnTo>
                    <a:pt x="21622" y="1349978"/>
                  </a:lnTo>
                  <a:lnTo>
                    <a:pt x="0" y="1355408"/>
                  </a:lnTo>
                  <a:close/>
                  <a:moveTo>
                    <a:pt x="54007" y="1349978"/>
                  </a:moveTo>
                  <a:lnTo>
                    <a:pt x="54007" y="1371600"/>
                  </a:lnTo>
                  <a:lnTo>
                    <a:pt x="75629" y="1366171"/>
                  </a:lnTo>
                  <a:lnTo>
                    <a:pt x="75629" y="1355408"/>
                  </a:lnTo>
                  <a:lnTo>
                    <a:pt x="54007" y="1349978"/>
                  </a:lnTo>
                  <a:close/>
                  <a:moveTo>
                    <a:pt x="0" y="5429"/>
                  </a:moveTo>
                  <a:lnTo>
                    <a:pt x="0" y="16193"/>
                  </a:lnTo>
                  <a:lnTo>
                    <a:pt x="21622" y="21622"/>
                  </a:lnTo>
                  <a:lnTo>
                    <a:pt x="21622" y="0"/>
                  </a:lnTo>
                  <a:lnTo>
                    <a:pt x="0" y="5429"/>
                  </a:lnTo>
                  <a:close/>
                  <a:moveTo>
                    <a:pt x="54007" y="0"/>
                  </a:moveTo>
                  <a:lnTo>
                    <a:pt x="54007" y="21622"/>
                  </a:lnTo>
                  <a:lnTo>
                    <a:pt x="75629" y="16193"/>
                  </a:lnTo>
                  <a:lnTo>
                    <a:pt x="75629" y="5429"/>
                  </a:lnTo>
                  <a:lnTo>
                    <a:pt x="540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287E80D-19D7-4032-A2F7-B8AB9C70838D}"/>
              </a:ext>
            </a:extLst>
          </p:cNvPr>
          <p:cNvGrpSpPr/>
          <p:nvPr/>
        </p:nvGrpSpPr>
        <p:grpSpPr>
          <a:xfrm>
            <a:off x="11589232" y="390278"/>
            <a:ext cx="207236" cy="6077445"/>
            <a:chOff x="3909697" y="668337"/>
            <a:chExt cx="66675" cy="5419725"/>
          </a:xfrm>
          <a:solidFill>
            <a:sysClr val="window" lastClr="FFFFFF">
              <a:alpha val="30000"/>
            </a:sysClr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12969AB-2F6E-4F5F-99CF-113EB4C6455B}"/>
                </a:ext>
              </a:extLst>
            </p:cNvPr>
            <p:cNvSpPr/>
            <p:nvPr/>
          </p:nvSpPr>
          <p:spPr>
            <a:xfrm>
              <a:off x="3936653" y="728345"/>
              <a:ext cx="19050" cy="5295900"/>
            </a:xfrm>
            <a:custGeom>
              <a:avLst/>
              <a:gdLst>
                <a:gd name="connsiteX0" fmla="*/ 21622 w 19050"/>
                <a:gd name="connsiteY0" fmla="*/ 5301520 h 5295900"/>
                <a:gd name="connsiteX1" fmla="*/ 0 w 19050"/>
                <a:gd name="connsiteY1" fmla="*/ 5301520 h 5295900"/>
                <a:gd name="connsiteX2" fmla="*/ 0 w 19050"/>
                <a:gd name="connsiteY2" fmla="*/ 5291995 h 5295900"/>
                <a:gd name="connsiteX3" fmla="*/ 21622 w 19050"/>
                <a:gd name="connsiteY3" fmla="*/ 5291995 h 5295900"/>
                <a:gd name="connsiteX4" fmla="*/ 21622 w 19050"/>
                <a:gd name="connsiteY4" fmla="*/ 5301520 h 5295900"/>
                <a:gd name="connsiteX5" fmla="*/ 21622 w 19050"/>
                <a:gd name="connsiteY5" fmla="*/ 5247608 h 5295900"/>
                <a:gd name="connsiteX6" fmla="*/ 0 w 19050"/>
                <a:gd name="connsiteY6" fmla="*/ 5247608 h 5295900"/>
                <a:gd name="connsiteX7" fmla="*/ 0 w 19050"/>
                <a:gd name="connsiteY7" fmla="*/ 5238083 h 5295900"/>
                <a:gd name="connsiteX8" fmla="*/ 21622 w 19050"/>
                <a:gd name="connsiteY8" fmla="*/ 5238083 h 5295900"/>
                <a:gd name="connsiteX9" fmla="*/ 21622 w 19050"/>
                <a:gd name="connsiteY9" fmla="*/ 5247608 h 5295900"/>
                <a:gd name="connsiteX10" fmla="*/ 21622 w 19050"/>
                <a:gd name="connsiteY10" fmla="*/ 5193602 h 5295900"/>
                <a:gd name="connsiteX11" fmla="*/ 0 w 19050"/>
                <a:gd name="connsiteY11" fmla="*/ 5193602 h 5295900"/>
                <a:gd name="connsiteX12" fmla="*/ 0 w 19050"/>
                <a:gd name="connsiteY12" fmla="*/ 5184077 h 5295900"/>
                <a:gd name="connsiteX13" fmla="*/ 21622 w 19050"/>
                <a:gd name="connsiteY13" fmla="*/ 5184077 h 5295900"/>
                <a:gd name="connsiteX14" fmla="*/ 21622 w 19050"/>
                <a:gd name="connsiteY14" fmla="*/ 5193602 h 5295900"/>
                <a:gd name="connsiteX15" fmla="*/ 21622 w 19050"/>
                <a:gd name="connsiteY15" fmla="*/ 5139595 h 5295900"/>
                <a:gd name="connsiteX16" fmla="*/ 0 w 19050"/>
                <a:gd name="connsiteY16" fmla="*/ 5139595 h 5295900"/>
                <a:gd name="connsiteX17" fmla="*/ 0 w 19050"/>
                <a:gd name="connsiteY17" fmla="*/ 5130070 h 5295900"/>
                <a:gd name="connsiteX18" fmla="*/ 21622 w 19050"/>
                <a:gd name="connsiteY18" fmla="*/ 5130070 h 5295900"/>
                <a:gd name="connsiteX19" fmla="*/ 21622 w 19050"/>
                <a:gd name="connsiteY19" fmla="*/ 5139595 h 5295900"/>
                <a:gd name="connsiteX20" fmla="*/ 21622 w 19050"/>
                <a:gd name="connsiteY20" fmla="*/ 5031581 h 5295900"/>
                <a:gd name="connsiteX21" fmla="*/ 0 w 19050"/>
                <a:gd name="connsiteY21" fmla="*/ 5031581 h 5295900"/>
                <a:gd name="connsiteX22" fmla="*/ 0 w 19050"/>
                <a:gd name="connsiteY22" fmla="*/ 5022056 h 5295900"/>
                <a:gd name="connsiteX23" fmla="*/ 21622 w 19050"/>
                <a:gd name="connsiteY23" fmla="*/ 5022056 h 5295900"/>
                <a:gd name="connsiteX24" fmla="*/ 21622 w 19050"/>
                <a:gd name="connsiteY24" fmla="*/ 5031581 h 5295900"/>
                <a:gd name="connsiteX25" fmla="*/ 21622 w 19050"/>
                <a:gd name="connsiteY25" fmla="*/ 4977575 h 5295900"/>
                <a:gd name="connsiteX26" fmla="*/ 0 w 19050"/>
                <a:gd name="connsiteY26" fmla="*/ 4977575 h 5295900"/>
                <a:gd name="connsiteX27" fmla="*/ 0 w 19050"/>
                <a:gd name="connsiteY27" fmla="*/ 4968050 h 5295900"/>
                <a:gd name="connsiteX28" fmla="*/ 21622 w 19050"/>
                <a:gd name="connsiteY28" fmla="*/ 4968050 h 5295900"/>
                <a:gd name="connsiteX29" fmla="*/ 21622 w 19050"/>
                <a:gd name="connsiteY29" fmla="*/ 4977575 h 5295900"/>
                <a:gd name="connsiteX30" fmla="*/ 21622 w 19050"/>
                <a:gd name="connsiteY30" fmla="*/ 4923568 h 5295900"/>
                <a:gd name="connsiteX31" fmla="*/ 0 w 19050"/>
                <a:gd name="connsiteY31" fmla="*/ 4923568 h 5295900"/>
                <a:gd name="connsiteX32" fmla="*/ 0 w 19050"/>
                <a:gd name="connsiteY32" fmla="*/ 4914043 h 5295900"/>
                <a:gd name="connsiteX33" fmla="*/ 21622 w 19050"/>
                <a:gd name="connsiteY33" fmla="*/ 4914043 h 5295900"/>
                <a:gd name="connsiteX34" fmla="*/ 21622 w 19050"/>
                <a:gd name="connsiteY34" fmla="*/ 4923568 h 5295900"/>
                <a:gd name="connsiteX35" fmla="*/ 21622 w 19050"/>
                <a:gd name="connsiteY35" fmla="*/ 4869561 h 5295900"/>
                <a:gd name="connsiteX36" fmla="*/ 0 w 19050"/>
                <a:gd name="connsiteY36" fmla="*/ 4869561 h 5295900"/>
                <a:gd name="connsiteX37" fmla="*/ 0 w 19050"/>
                <a:gd name="connsiteY37" fmla="*/ 4860036 h 5295900"/>
                <a:gd name="connsiteX38" fmla="*/ 21622 w 19050"/>
                <a:gd name="connsiteY38" fmla="*/ 4860036 h 5295900"/>
                <a:gd name="connsiteX39" fmla="*/ 21622 w 19050"/>
                <a:gd name="connsiteY39" fmla="*/ 4869561 h 5295900"/>
                <a:gd name="connsiteX40" fmla="*/ 21622 w 19050"/>
                <a:gd name="connsiteY40" fmla="*/ 4761548 h 5295900"/>
                <a:gd name="connsiteX41" fmla="*/ 0 w 19050"/>
                <a:gd name="connsiteY41" fmla="*/ 4761548 h 5295900"/>
                <a:gd name="connsiteX42" fmla="*/ 0 w 19050"/>
                <a:gd name="connsiteY42" fmla="*/ 4752023 h 5295900"/>
                <a:gd name="connsiteX43" fmla="*/ 21622 w 19050"/>
                <a:gd name="connsiteY43" fmla="*/ 4752023 h 5295900"/>
                <a:gd name="connsiteX44" fmla="*/ 21622 w 19050"/>
                <a:gd name="connsiteY44" fmla="*/ 4761548 h 5295900"/>
                <a:gd name="connsiteX45" fmla="*/ 21622 w 19050"/>
                <a:gd name="connsiteY45" fmla="*/ 4707541 h 5295900"/>
                <a:gd name="connsiteX46" fmla="*/ 0 w 19050"/>
                <a:gd name="connsiteY46" fmla="*/ 4707541 h 5295900"/>
                <a:gd name="connsiteX47" fmla="*/ 0 w 19050"/>
                <a:gd name="connsiteY47" fmla="*/ 4698016 h 5295900"/>
                <a:gd name="connsiteX48" fmla="*/ 21622 w 19050"/>
                <a:gd name="connsiteY48" fmla="*/ 4698016 h 5295900"/>
                <a:gd name="connsiteX49" fmla="*/ 21622 w 19050"/>
                <a:gd name="connsiteY49" fmla="*/ 4707541 h 5295900"/>
                <a:gd name="connsiteX50" fmla="*/ 21622 w 19050"/>
                <a:gd name="connsiteY50" fmla="*/ 4653534 h 5295900"/>
                <a:gd name="connsiteX51" fmla="*/ 0 w 19050"/>
                <a:gd name="connsiteY51" fmla="*/ 4653534 h 5295900"/>
                <a:gd name="connsiteX52" fmla="*/ 0 w 19050"/>
                <a:gd name="connsiteY52" fmla="*/ 4644009 h 5295900"/>
                <a:gd name="connsiteX53" fmla="*/ 21622 w 19050"/>
                <a:gd name="connsiteY53" fmla="*/ 4644009 h 5295900"/>
                <a:gd name="connsiteX54" fmla="*/ 21622 w 19050"/>
                <a:gd name="connsiteY54" fmla="*/ 4653534 h 5295900"/>
                <a:gd name="connsiteX55" fmla="*/ 21622 w 19050"/>
                <a:gd name="connsiteY55" fmla="*/ 4599528 h 5295900"/>
                <a:gd name="connsiteX56" fmla="*/ 0 w 19050"/>
                <a:gd name="connsiteY56" fmla="*/ 4599528 h 5295900"/>
                <a:gd name="connsiteX57" fmla="*/ 0 w 19050"/>
                <a:gd name="connsiteY57" fmla="*/ 4590003 h 5295900"/>
                <a:gd name="connsiteX58" fmla="*/ 21622 w 19050"/>
                <a:gd name="connsiteY58" fmla="*/ 4590003 h 5295900"/>
                <a:gd name="connsiteX59" fmla="*/ 21622 w 19050"/>
                <a:gd name="connsiteY59" fmla="*/ 4599528 h 5295900"/>
                <a:gd name="connsiteX60" fmla="*/ 21622 w 19050"/>
                <a:gd name="connsiteY60" fmla="*/ 4491609 h 5295900"/>
                <a:gd name="connsiteX61" fmla="*/ 0 w 19050"/>
                <a:gd name="connsiteY61" fmla="*/ 4491609 h 5295900"/>
                <a:gd name="connsiteX62" fmla="*/ 0 w 19050"/>
                <a:gd name="connsiteY62" fmla="*/ 4482084 h 5295900"/>
                <a:gd name="connsiteX63" fmla="*/ 21622 w 19050"/>
                <a:gd name="connsiteY63" fmla="*/ 4482084 h 5295900"/>
                <a:gd name="connsiteX64" fmla="*/ 21622 w 19050"/>
                <a:gd name="connsiteY64" fmla="*/ 4491609 h 5295900"/>
                <a:gd name="connsiteX65" fmla="*/ 21622 w 19050"/>
                <a:gd name="connsiteY65" fmla="*/ 4437603 h 5295900"/>
                <a:gd name="connsiteX66" fmla="*/ 0 w 19050"/>
                <a:gd name="connsiteY66" fmla="*/ 4437603 h 5295900"/>
                <a:gd name="connsiteX67" fmla="*/ 0 w 19050"/>
                <a:gd name="connsiteY67" fmla="*/ 4428078 h 5295900"/>
                <a:gd name="connsiteX68" fmla="*/ 21622 w 19050"/>
                <a:gd name="connsiteY68" fmla="*/ 4428078 h 5295900"/>
                <a:gd name="connsiteX69" fmla="*/ 21622 w 19050"/>
                <a:gd name="connsiteY69" fmla="*/ 4437603 h 5295900"/>
                <a:gd name="connsiteX70" fmla="*/ 21622 w 19050"/>
                <a:gd name="connsiteY70" fmla="*/ 4383596 h 5295900"/>
                <a:gd name="connsiteX71" fmla="*/ 0 w 19050"/>
                <a:gd name="connsiteY71" fmla="*/ 4383596 h 5295900"/>
                <a:gd name="connsiteX72" fmla="*/ 0 w 19050"/>
                <a:gd name="connsiteY72" fmla="*/ 4374071 h 5295900"/>
                <a:gd name="connsiteX73" fmla="*/ 21622 w 19050"/>
                <a:gd name="connsiteY73" fmla="*/ 4374071 h 5295900"/>
                <a:gd name="connsiteX74" fmla="*/ 21622 w 19050"/>
                <a:gd name="connsiteY74" fmla="*/ 4383596 h 5295900"/>
                <a:gd name="connsiteX75" fmla="*/ 21622 w 19050"/>
                <a:gd name="connsiteY75" fmla="*/ 4329589 h 5295900"/>
                <a:gd name="connsiteX76" fmla="*/ 0 w 19050"/>
                <a:gd name="connsiteY76" fmla="*/ 4329589 h 5295900"/>
                <a:gd name="connsiteX77" fmla="*/ 0 w 19050"/>
                <a:gd name="connsiteY77" fmla="*/ 4320064 h 5295900"/>
                <a:gd name="connsiteX78" fmla="*/ 21622 w 19050"/>
                <a:gd name="connsiteY78" fmla="*/ 4320064 h 5295900"/>
                <a:gd name="connsiteX79" fmla="*/ 21622 w 19050"/>
                <a:gd name="connsiteY79" fmla="*/ 4329589 h 5295900"/>
                <a:gd name="connsiteX80" fmla="*/ 21622 w 19050"/>
                <a:gd name="connsiteY80" fmla="*/ 4221576 h 5295900"/>
                <a:gd name="connsiteX81" fmla="*/ 0 w 19050"/>
                <a:gd name="connsiteY81" fmla="*/ 4221576 h 5295900"/>
                <a:gd name="connsiteX82" fmla="*/ 0 w 19050"/>
                <a:gd name="connsiteY82" fmla="*/ 4212051 h 5295900"/>
                <a:gd name="connsiteX83" fmla="*/ 21622 w 19050"/>
                <a:gd name="connsiteY83" fmla="*/ 4212051 h 5295900"/>
                <a:gd name="connsiteX84" fmla="*/ 21622 w 19050"/>
                <a:gd name="connsiteY84" fmla="*/ 4221576 h 5295900"/>
                <a:gd name="connsiteX85" fmla="*/ 21622 w 19050"/>
                <a:gd name="connsiteY85" fmla="*/ 4167569 h 5295900"/>
                <a:gd name="connsiteX86" fmla="*/ 0 w 19050"/>
                <a:gd name="connsiteY86" fmla="*/ 4167569 h 5295900"/>
                <a:gd name="connsiteX87" fmla="*/ 0 w 19050"/>
                <a:gd name="connsiteY87" fmla="*/ 4158044 h 5295900"/>
                <a:gd name="connsiteX88" fmla="*/ 21622 w 19050"/>
                <a:gd name="connsiteY88" fmla="*/ 4158044 h 5295900"/>
                <a:gd name="connsiteX89" fmla="*/ 21622 w 19050"/>
                <a:gd name="connsiteY89" fmla="*/ 4167569 h 5295900"/>
                <a:gd name="connsiteX90" fmla="*/ 21622 w 19050"/>
                <a:gd name="connsiteY90" fmla="*/ 4113562 h 5295900"/>
                <a:gd name="connsiteX91" fmla="*/ 0 w 19050"/>
                <a:gd name="connsiteY91" fmla="*/ 4113562 h 5295900"/>
                <a:gd name="connsiteX92" fmla="*/ 0 w 19050"/>
                <a:gd name="connsiteY92" fmla="*/ 4104037 h 5295900"/>
                <a:gd name="connsiteX93" fmla="*/ 21622 w 19050"/>
                <a:gd name="connsiteY93" fmla="*/ 4104037 h 5295900"/>
                <a:gd name="connsiteX94" fmla="*/ 21622 w 19050"/>
                <a:gd name="connsiteY94" fmla="*/ 4113562 h 5295900"/>
                <a:gd name="connsiteX95" fmla="*/ 21622 w 19050"/>
                <a:gd name="connsiteY95" fmla="*/ 4059555 h 5295900"/>
                <a:gd name="connsiteX96" fmla="*/ 0 w 19050"/>
                <a:gd name="connsiteY96" fmla="*/ 4059555 h 5295900"/>
                <a:gd name="connsiteX97" fmla="*/ 0 w 19050"/>
                <a:gd name="connsiteY97" fmla="*/ 4050030 h 5295900"/>
                <a:gd name="connsiteX98" fmla="*/ 21622 w 19050"/>
                <a:gd name="connsiteY98" fmla="*/ 4050030 h 5295900"/>
                <a:gd name="connsiteX99" fmla="*/ 21622 w 19050"/>
                <a:gd name="connsiteY99" fmla="*/ 4059555 h 5295900"/>
                <a:gd name="connsiteX100" fmla="*/ 21622 w 19050"/>
                <a:gd name="connsiteY100" fmla="*/ 3951542 h 5295900"/>
                <a:gd name="connsiteX101" fmla="*/ 0 w 19050"/>
                <a:gd name="connsiteY101" fmla="*/ 3951542 h 5295900"/>
                <a:gd name="connsiteX102" fmla="*/ 0 w 19050"/>
                <a:gd name="connsiteY102" fmla="*/ 3942017 h 5295900"/>
                <a:gd name="connsiteX103" fmla="*/ 21622 w 19050"/>
                <a:gd name="connsiteY103" fmla="*/ 3942017 h 5295900"/>
                <a:gd name="connsiteX104" fmla="*/ 21622 w 19050"/>
                <a:gd name="connsiteY104" fmla="*/ 3951542 h 5295900"/>
                <a:gd name="connsiteX105" fmla="*/ 21622 w 19050"/>
                <a:gd name="connsiteY105" fmla="*/ 3897535 h 5295900"/>
                <a:gd name="connsiteX106" fmla="*/ 0 w 19050"/>
                <a:gd name="connsiteY106" fmla="*/ 3897535 h 5295900"/>
                <a:gd name="connsiteX107" fmla="*/ 0 w 19050"/>
                <a:gd name="connsiteY107" fmla="*/ 3888010 h 5295900"/>
                <a:gd name="connsiteX108" fmla="*/ 21622 w 19050"/>
                <a:gd name="connsiteY108" fmla="*/ 3888010 h 5295900"/>
                <a:gd name="connsiteX109" fmla="*/ 21622 w 19050"/>
                <a:gd name="connsiteY109" fmla="*/ 3897535 h 5295900"/>
                <a:gd name="connsiteX110" fmla="*/ 21622 w 19050"/>
                <a:gd name="connsiteY110" fmla="*/ 3843528 h 5295900"/>
                <a:gd name="connsiteX111" fmla="*/ 0 w 19050"/>
                <a:gd name="connsiteY111" fmla="*/ 3843528 h 5295900"/>
                <a:gd name="connsiteX112" fmla="*/ 0 w 19050"/>
                <a:gd name="connsiteY112" fmla="*/ 3834003 h 5295900"/>
                <a:gd name="connsiteX113" fmla="*/ 21622 w 19050"/>
                <a:gd name="connsiteY113" fmla="*/ 3834003 h 5295900"/>
                <a:gd name="connsiteX114" fmla="*/ 21622 w 19050"/>
                <a:gd name="connsiteY114" fmla="*/ 3843528 h 5295900"/>
                <a:gd name="connsiteX115" fmla="*/ 21622 w 19050"/>
                <a:gd name="connsiteY115" fmla="*/ 3789521 h 5295900"/>
                <a:gd name="connsiteX116" fmla="*/ 0 w 19050"/>
                <a:gd name="connsiteY116" fmla="*/ 3789521 h 5295900"/>
                <a:gd name="connsiteX117" fmla="*/ 0 w 19050"/>
                <a:gd name="connsiteY117" fmla="*/ 3779996 h 5295900"/>
                <a:gd name="connsiteX118" fmla="*/ 21622 w 19050"/>
                <a:gd name="connsiteY118" fmla="*/ 3779996 h 5295900"/>
                <a:gd name="connsiteX119" fmla="*/ 21622 w 19050"/>
                <a:gd name="connsiteY119" fmla="*/ 3789521 h 5295900"/>
                <a:gd name="connsiteX120" fmla="*/ 21622 w 19050"/>
                <a:gd name="connsiteY120" fmla="*/ 3681603 h 5295900"/>
                <a:gd name="connsiteX121" fmla="*/ 0 w 19050"/>
                <a:gd name="connsiteY121" fmla="*/ 3681603 h 5295900"/>
                <a:gd name="connsiteX122" fmla="*/ 0 w 19050"/>
                <a:gd name="connsiteY122" fmla="*/ 3672078 h 5295900"/>
                <a:gd name="connsiteX123" fmla="*/ 21622 w 19050"/>
                <a:gd name="connsiteY123" fmla="*/ 3672078 h 5295900"/>
                <a:gd name="connsiteX124" fmla="*/ 21622 w 19050"/>
                <a:gd name="connsiteY124" fmla="*/ 3681603 h 5295900"/>
                <a:gd name="connsiteX125" fmla="*/ 21622 w 19050"/>
                <a:gd name="connsiteY125" fmla="*/ 3627596 h 5295900"/>
                <a:gd name="connsiteX126" fmla="*/ 0 w 19050"/>
                <a:gd name="connsiteY126" fmla="*/ 3627596 h 5295900"/>
                <a:gd name="connsiteX127" fmla="*/ 0 w 19050"/>
                <a:gd name="connsiteY127" fmla="*/ 3618071 h 5295900"/>
                <a:gd name="connsiteX128" fmla="*/ 21622 w 19050"/>
                <a:gd name="connsiteY128" fmla="*/ 3618071 h 5295900"/>
                <a:gd name="connsiteX129" fmla="*/ 21622 w 19050"/>
                <a:gd name="connsiteY129" fmla="*/ 3627596 h 5295900"/>
                <a:gd name="connsiteX130" fmla="*/ 21622 w 19050"/>
                <a:gd name="connsiteY130" fmla="*/ 3573590 h 5295900"/>
                <a:gd name="connsiteX131" fmla="*/ 0 w 19050"/>
                <a:gd name="connsiteY131" fmla="*/ 3573590 h 5295900"/>
                <a:gd name="connsiteX132" fmla="*/ 0 w 19050"/>
                <a:gd name="connsiteY132" fmla="*/ 3564065 h 5295900"/>
                <a:gd name="connsiteX133" fmla="*/ 21622 w 19050"/>
                <a:gd name="connsiteY133" fmla="*/ 3564065 h 5295900"/>
                <a:gd name="connsiteX134" fmla="*/ 21622 w 19050"/>
                <a:gd name="connsiteY134" fmla="*/ 3573590 h 5295900"/>
                <a:gd name="connsiteX135" fmla="*/ 21622 w 19050"/>
                <a:gd name="connsiteY135" fmla="*/ 3519583 h 5295900"/>
                <a:gd name="connsiteX136" fmla="*/ 0 w 19050"/>
                <a:gd name="connsiteY136" fmla="*/ 3519583 h 5295900"/>
                <a:gd name="connsiteX137" fmla="*/ 0 w 19050"/>
                <a:gd name="connsiteY137" fmla="*/ 3510058 h 5295900"/>
                <a:gd name="connsiteX138" fmla="*/ 21622 w 19050"/>
                <a:gd name="connsiteY138" fmla="*/ 3510058 h 5295900"/>
                <a:gd name="connsiteX139" fmla="*/ 21622 w 19050"/>
                <a:gd name="connsiteY139" fmla="*/ 3519583 h 5295900"/>
                <a:gd name="connsiteX140" fmla="*/ 21622 w 19050"/>
                <a:gd name="connsiteY140" fmla="*/ 3411569 h 5295900"/>
                <a:gd name="connsiteX141" fmla="*/ 0 w 19050"/>
                <a:gd name="connsiteY141" fmla="*/ 3411569 h 5295900"/>
                <a:gd name="connsiteX142" fmla="*/ 0 w 19050"/>
                <a:gd name="connsiteY142" fmla="*/ 3402044 h 5295900"/>
                <a:gd name="connsiteX143" fmla="*/ 21622 w 19050"/>
                <a:gd name="connsiteY143" fmla="*/ 3402044 h 5295900"/>
                <a:gd name="connsiteX144" fmla="*/ 21622 w 19050"/>
                <a:gd name="connsiteY144" fmla="*/ 3411569 h 5295900"/>
                <a:gd name="connsiteX145" fmla="*/ 21622 w 19050"/>
                <a:gd name="connsiteY145" fmla="*/ 3357563 h 5295900"/>
                <a:gd name="connsiteX146" fmla="*/ 0 w 19050"/>
                <a:gd name="connsiteY146" fmla="*/ 3357563 h 5295900"/>
                <a:gd name="connsiteX147" fmla="*/ 0 w 19050"/>
                <a:gd name="connsiteY147" fmla="*/ 3348038 h 5295900"/>
                <a:gd name="connsiteX148" fmla="*/ 21622 w 19050"/>
                <a:gd name="connsiteY148" fmla="*/ 3348038 h 5295900"/>
                <a:gd name="connsiteX149" fmla="*/ 21622 w 19050"/>
                <a:gd name="connsiteY149" fmla="*/ 3357563 h 5295900"/>
                <a:gd name="connsiteX150" fmla="*/ 21622 w 19050"/>
                <a:gd name="connsiteY150" fmla="*/ 3303556 h 5295900"/>
                <a:gd name="connsiteX151" fmla="*/ 0 w 19050"/>
                <a:gd name="connsiteY151" fmla="*/ 3303556 h 5295900"/>
                <a:gd name="connsiteX152" fmla="*/ 0 w 19050"/>
                <a:gd name="connsiteY152" fmla="*/ 3294031 h 5295900"/>
                <a:gd name="connsiteX153" fmla="*/ 21622 w 19050"/>
                <a:gd name="connsiteY153" fmla="*/ 3294031 h 5295900"/>
                <a:gd name="connsiteX154" fmla="*/ 21622 w 19050"/>
                <a:gd name="connsiteY154" fmla="*/ 3303556 h 5295900"/>
                <a:gd name="connsiteX155" fmla="*/ 21622 w 19050"/>
                <a:gd name="connsiteY155" fmla="*/ 3249549 h 5295900"/>
                <a:gd name="connsiteX156" fmla="*/ 0 w 19050"/>
                <a:gd name="connsiteY156" fmla="*/ 3249549 h 5295900"/>
                <a:gd name="connsiteX157" fmla="*/ 0 w 19050"/>
                <a:gd name="connsiteY157" fmla="*/ 3240024 h 5295900"/>
                <a:gd name="connsiteX158" fmla="*/ 21622 w 19050"/>
                <a:gd name="connsiteY158" fmla="*/ 3240024 h 5295900"/>
                <a:gd name="connsiteX159" fmla="*/ 21622 w 19050"/>
                <a:gd name="connsiteY159" fmla="*/ 3249549 h 5295900"/>
                <a:gd name="connsiteX160" fmla="*/ 21622 w 19050"/>
                <a:gd name="connsiteY160" fmla="*/ 3141536 h 5295900"/>
                <a:gd name="connsiteX161" fmla="*/ 0 w 19050"/>
                <a:gd name="connsiteY161" fmla="*/ 3141536 h 5295900"/>
                <a:gd name="connsiteX162" fmla="*/ 0 w 19050"/>
                <a:gd name="connsiteY162" fmla="*/ 3132011 h 5295900"/>
                <a:gd name="connsiteX163" fmla="*/ 21622 w 19050"/>
                <a:gd name="connsiteY163" fmla="*/ 3132011 h 5295900"/>
                <a:gd name="connsiteX164" fmla="*/ 21622 w 19050"/>
                <a:gd name="connsiteY164" fmla="*/ 3141536 h 5295900"/>
                <a:gd name="connsiteX165" fmla="*/ 21622 w 19050"/>
                <a:gd name="connsiteY165" fmla="*/ 3087529 h 5295900"/>
                <a:gd name="connsiteX166" fmla="*/ 0 w 19050"/>
                <a:gd name="connsiteY166" fmla="*/ 3087529 h 5295900"/>
                <a:gd name="connsiteX167" fmla="*/ 0 w 19050"/>
                <a:gd name="connsiteY167" fmla="*/ 3078004 h 5295900"/>
                <a:gd name="connsiteX168" fmla="*/ 21622 w 19050"/>
                <a:gd name="connsiteY168" fmla="*/ 3078004 h 5295900"/>
                <a:gd name="connsiteX169" fmla="*/ 21622 w 19050"/>
                <a:gd name="connsiteY169" fmla="*/ 3087529 h 5295900"/>
                <a:gd name="connsiteX170" fmla="*/ 21622 w 19050"/>
                <a:gd name="connsiteY170" fmla="*/ 3033617 h 5295900"/>
                <a:gd name="connsiteX171" fmla="*/ 0 w 19050"/>
                <a:gd name="connsiteY171" fmla="*/ 3033617 h 5295900"/>
                <a:gd name="connsiteX172" fmla="*/ 0 w 19050"/>
                <a:gd name="connsiteY172" fmla="*/ 3024092 h 5295900"/>
                <a:gd name="connsiteX173" fmla="*/ 21622 w 19050"/>
                <a:gd name="connsiteY173" fmla="*/ 3024092 h 5295900"/>
                <a:gd name="connsiteX174" fmla="*/ 21622 w 19050"/>
                <a:gd name="connsiteY174" fmla="*/ 3033617 h 5295900"/>
                <a:gd name="connsiteX175" fmla="*/ 21622 w 19050"/>
                <a:gd name="connsiteY175" fmla="*/ 2979611 h 5295900"/>
                <a:gd name="connsiteX176" fmla="*/ 0 w 19050"/>
                <a:gd name="connsiteY176" fmla="*/ 2979611 h 5295900"/>
                <a:gd name="connsiteX177" fmla="*/ 0 w 19050"/>
                <a:gd name="connsiteY177" fmla="*/ 2970086 h 5295900"/>
                <a:gd name="connsiteX178" fmla="*/ 21622 w 19050"/>
                <a:gd name="connsiteY178" fmla="*/ 2970086 h 5295900"/>
                <a:gd name="connsiteX179" fmla="*/ 21622 w 19050"/>
                <a:gd name="connsiteY179" fmla="*/ 2979611 h 5295900"/>
                <a:gd name="connsiteX180" fmla="*/ 21622 w 19050"/>
                <a:gd name="connsiteY180" fmla="*/ 2871597 h 5295900"/>
                <a:gd name="connsiteX181" fmla="*/ 0 w 19050"/>
                <a:gd name="connsiteY181" fmla="*/ 2871597 h 5295900"/>
                <a:gd name="connsiteX182" fmla="*/ 0 w 19050"/>
                <a:gd name="connsiteY182" fmla="*/ 2862072 h 5295900"/>
                <a:gd name="connsiteX183" fmla="*/ 21622 w 19050"/>
                <a:gd name="connsiteY183" fmla="*/ 2862072 h 5295900"/>
                <a:gd name="connsiteX184" fmla="*/ 21622 w 19050"/>
                <a:gd name="connsiteY184" fmla="*/ 2871597 h 5295900"/>
                <a:gd name="connsiteX185" fmla="*/ 21622 w 19050"/>
                <a:gd name="connsiteY185" fmla="*/ 2817590 h 5295900"/>
                <a:gd name="connsiteX186" fmla="*/ 0 w 19050"/>
                <a:gd name="connsiteY186" fmla="*/ 2817590 h 5295900"/>
                <a:gd name="connsiteX187" fmla="*/ 0 w 19050"/>
                <a:gd name="connsiteY187" fmla="*/ 2808065 h 5295900"/>
                <a:gd name="connsiteX188" fmla="*/ 21622 w 19050"/>
                <a:gd name="connsiteY188" fmla="*/ 2808065 h 5295900"/>
                <a:gd name="connsiteX189" fmla="*/ 21622 w 19050"/>
                <a:gd name="connsiteY189" fmla="*/ 2817590 h 5295900"/>
                <a:gd name="connsiteX190" fmla="*/ 21622 w 19050"/>
                <a:gd name="connsiteY190" fmla="*/ 2763584 h 5295900"/>
                <a:gd name="connsiteX191" fmla="*/ 0 w 19050"/>
                <a:gd name="connsiteY191" fmla="*/ 2763584 h 5295900"/>
                <a:gd name="connsiteX192" fmla="*/ 0 w 19050"/>
                <a:gd name="connsiteY192" fmla="*/ 2754059 h 5295900"/>
                <a:gd name="connsiteX193" fmla="*/ 21622 w 19050"/>
                <a:gd name="connsiteY193" fmla="*/ 2754059 h 5295900"/>
                <a:gd name="connsiteX194" fmla="*/ 21622 w 19050"/>
                <a:gd name="connsiteY194" fmla="*/ 2763584 h 5295900"/>
                <a:gd name="connsiteX195" fmla="*/ 21622 w 19050"/>
                <a:gd name="connsiteY195" fmla="*/ 2709577 h 5295900"/>
                <a:gd name="connsiteX196" fmla="*/ 0 w 19050"/>
                <a:gd name="connsiteY196" fmla="*/ 2709577 h 5295900"/>
                <a:gd name="connsiteX197" fmla="*/ 0 w 19050"/>
                <a:gd name="connsiteY197" fmla="*/ 2700052 h 5295900"/>
                <a:gd name="connsiteX198" fmla="*/ 21622 w 19050"/>
                <a:gd name="connsiteY198" fmla="*/ 2700052 h 5295900"/>
                <a:gd name="connsiteX199" fmla="*/ 21622 w 19050"/>
                <a:gd name="connsiteY199" fmla="*/ 2709577 h 5295900"/>
                <a:gd name="connsiteX200" fmla="*/ 21622 w 19050"/>
                <a:gd name="connsiteY200" fmla="*/ 2601563 h 5295900"/>
                <a:gd name="connsiteX201" fmla="*/ 0 w 19050"/>
                <a:gd name="connsiteY201" fmla="*/ 2601563 h 5295900"/>
                <a:gd name="connsiteX202" fmla="*/ 0 w 19050"/>
                <a:gd name="connsiteY202" fmla="*/ 2592038 h 5295900"/>
                <a:gd name="connsiteX203" fmla="*/ 21622 w 19050"/>
                <a:gd name="connsiteY203" fmla="*/ 2592038 h 5295900"/>
                <a:gd name="connsiteX204" fmla="*/ 21622 w 19050"/>
                <a:gd name="connsiteY204" fmla="*/ 2601563 h 5295900"/>
                <a:gd name="connsiteX205" fmla="*/ 21622 w 19050"/>
                <a:gd name="connsiteY205" fmla="*/ 2547557 h 5295900"/>
                <a:gd name="connsiteX206" fmla="*/ 0 w 19050"/>
                <a:gd name="connsiteY206" fmla="*/ 2547557 h 5295900"/>
                <a:gd name="connsiteX207" fmla="*/ 0 w 19050"/>
                <a:gd name="connsiteY207" fmla="*/ 2538032 h 5295900"/>
                <a:gd name="connsiteX208" fmla="*/ 21622 w 19050"/>
                <a:gd name="connsiteY208" fmla="*/ 2538032 h 5295900"/>
                <a:gd name="connsiteX209" fmla="*/ 21622 w 19050"/>
                <a:gd name="connsiteY209" fmla="*/ 2547557 h 5295900"/>
                <a:gd name="connsiteX210" fmla="*/ 21622 w 19050"/>
                <a:gd name="connsiteY210" fmla="*/ 2493550 h 5295900"/>
                <a:gd name="connsiteX211" fmla="*/ 0 w 19050"/>
                <a:gd name="connsiteY211" fmla="*/ 2493550 h 5295900"/>
                <a:gd name="connsiteX212" fmla="*/ 0 w 19050"/>
                <a:gd name="connsiteY212" fmla="*/ 2484025 h 5295900"/>
                <a:gd name="connsiteX213" fmla="*/ 21622 w 19050"/>
                <a:gd name="connsiteY213" fmla="*/ 2484025 h 5295900"/>
                <a:gd name="connsiteX214" fmla="*/ 21622 w 19050"/>
                <a:gd name="connsiteY214" fmla="*/ 2493550 h 5295900"/>
                <a:gd name="connsiteX215" fmla="*/ 21622 w 19050"/>
                <a:gd name="connsiteY215" fmla="*/ 2439543 h 5295900"/>
                <a:gd name="connsiteX216" fmla="*/ 0 w 19050"/>
                <a:gd name="connsiteY216" fmla="*/ 2439543 h 5295900"/>
                <a:gd name="connsiteX217" fmla="*/ 0 w 19050"/>
                <a:gd name="connsiteY217" fmla="*/ 2430018 h 5295900"/>
                <a:gd name="connsiteX218" fmla="*/ 21622 w 19050"/>
                <a:gd name="connsiteY218" fmla="*/ 2430018 h 5295900"/>
                <a:gd name="connsiteX219" fmla="*/ 21622 w 19050"/>
                <a:gd name="connsiteY219" fmla="*/ 2439543 h 5295900"/>
                <a:gd name="connsiteX220" fmla="*/ 21622 w 19050"/>
                <a:gd name="connsiteY220" fmla="*/ 2331530 h 5295900"/>
                <a:gd name="connsiteX221" fmla="*/ 0 w 19050"/>
                <a:gd name="connsiteY221" fmla="*/ 2331530 h 5295900"/>
                <a:gd name="connsiteX222" fmla="*/ 0 w 19050"/>
                <a:gd name="connsiteY222" fmla="*/ 2322005 h 5295900"/>
                <a:gd name="connsiteX223" fmla="*/ 21622 w 19050"/>
                <a:gd name="connsiteY223" fmla="*/ 2322005 h 5295900"/>
                <a:gd name="connsiteX224" fmla="*/ 21622 w 19050"/>
                <a:gd name="connsiteY224" fmla="*/ 2331530 h 5295900"/>
                <a:gd name="connsiteX225" fmla="*/ 21622 w 19050"/>
                <a:gd name="connsiteY225" fmla="*/ 2277618 h 5295900"/>
                <a:gd name="connsiteX226" fmla="*/ 0 w 19050"/>
                <a:gd name="connsiteY226" fmla="*/ 2277618 h 5295900"/>
                <a:gd name="connsiteX227" fmla="*/ 0 w 19050"/>
                <a:gd name="connsiteY227" fmla="*/ 2268093 h 5295900"/>
                <a:gd name="connsiteX228" fmla="*/ 21622 w 19050"/>
                <a:gd name="connsiteY228" fmla="*/ 2268093 h 5295900"/>
                <a:gd name="connsiteX229" fmla="*/ 21622 w 19050"/>
                <a:gd name="connsiteY229" fmla="*/ 2277618 h 5295900"/>
                <a:gd name="connsiteX230" fmla="*/ 21622 w 19050"/>
                <a:gd name="connsiteY230" fmla="*/ 2223611 h 5295900"/>
                <a:gd name="connsiteX231" fmla="*/ 0 w 19050"/>
                <a:gd name="connsiteY231" fmla="*/ 2223611 h 5295900"/>
                <a:gd name="connsiteX232" fmla="*/ 0 w 19050"/>
                <a:gd name="connsiteY232" fmla="*/ 2214086 h 5295900"/>
                <a:gd name="connsiteX233" fmla="*/ 21622 w 19050"/>
                <a:gd name="connsiteY233" fmla="*/ 2214086 h 5295900"/>
                <a:gd name="connsiteX234" fmla="*/ 21622 w 19050"/>
                <a:gd name="connsiteY234" fmla="*/ 2223611 h 5295900"/>
                <a:gd name="connsiteX235" fmla="*/ 21622 w 19050"/>
                <a:gd name="connsiteY235" fmla="*/ 2169605 h 5295900"/>
                <a:gd name="connsiteX236" fmla="*/ 0 w 19050"/>
                <a:gd name="connsiteY236" fmla="*/ 2169605 h 5295900"/>
                <a:gd name="connsiteX237" fmla="*/ 0 w 19050"/>
                <a:gd name="connsiteY237" fmla="*/ 2160080 h 5295900"/>
                <a:gd name="connsiteX238" fmla="*/ 21622 w 19050"/>
                <a:gd name="connsiteY238" fmla="*/ 2160080 h 5295900"/>
                <a:gd name="connsiteX239" fmla="*/ 21622 w 19050"/>
                <a:gd name="connsiteY239" fmla="*/ 2169605 h 5295900"/>
                <a:gd name="connsiteX240" fmla="*/ 21622 w 19050"/>
                <a:gd name="connsiteY240" fmla="*/ 2061591 h 5295900"/>
                <a:gd name="connsiteX241" fmla="*/ 0 w 19050"/>
                <a:gd name="connsiteY241" fmla="*/ 2061591 h 5295900"/>
                <a:gd name="connsiteX242" fmla="*/ 0 w 19050"/>
                <a:gd name="connsiteY242" fmla="*/ 2052066 h 5295900"/>
                <a:gd name="connsiteX243" fmla="*/ 21622 w 19050"/>
                <a:gd name="connsiteY243" fmla="*/ 2052066 h 5295900"/>
                <a:gd name="connsiteX244" fmla="*/ 21622 w 19050"/>
                <a:gd name="connsiteY244" fmla="*/ 2061591 h 5295900"/>
                <a:gd name="connsiteX245" fmla="*/ 21622 w 19050"/>
                <a:gd name="connsiteY245" fmla="*/ 2007584 h 5295900"/>
                <a:gd name="connsiteX246" fmla="*/ 0 w 19050"/>
                <a:gd name="connsiteY246" fmla="*/ 2007584 h 5295900"/>
                <a:gd name="connsiteX247" fmla="*/ 0 w 19050"/>
                <a:gd name="connsiteY247" fmla="*/ 1998059 h 5295900"/>
                <a:gd name="connsiteX248" fmla="*/ 21622 w 19050"/>
                <a:gd name="connsiteY248" fmla="*/ 1998059 h 5295900"/>
                <a:gd name="connsiteX249" fmla="*/ 21622 w 19050"/>
                <a:gd name="connsiteY249" fmla="*/ 2007584 h 5295900"/>
                <a:gd name="connsiteX250" fmla="*/ 21622 w 19050"/>
                <a:gd name="connsiteY250" fmla="*/ 1953578 h 5295900"/>
                <a:gd name="connsiteX251" fmla="*/ 0 w 19050"/>
                <a:gd name="connsiteY251" fmla="*/ 1953578 h 5295900"/>
                <a:gd name="connsiteX252" fmla="*/ 0 w 19050"/>
                <a:gd name="connsiteY252" fmla="*/ 1944053 h 5295900"/>
                <a:gd name="connsiteX253" fmla="*/ 21622 w 19050"/>
                <a:gd name="connsiteY253" fmla="*/ 1944053 h 5295900"/>
                <a:gd name="connsiteX254" fmla="*/ 21622 w 19050"/>
                <a:gd name="connsiteY254" fmla="*/ 1953578 h 5295900"/>
                <a:gd name="connsiteX255" fmla="*/ 21622 w 19050"/>
                <a:gd name="connsiteY255" fmla="*/ 1899571 h 5295900"/>
                <a:gd name="connsiteX256" fmla="*/ 0 w 19050"/>
                <a:gd name="connsiteY256" fmla="*/ 1899571 h 5295900"/>
                <a:gd name="connsiteX257" fmla="*/ 0 w 19050"/>
                <a:gd name="connsiteY257" fmla="*/ 1890046 h 5295900"/>
                <a:gd name="connsiteX258" fmla="*/ 21622 w 19050"/>
                <a:gd name="connsiteY258" fmla="*/ 1890046 h 5295900"/>
                <a:gd name="connsiteX259" fmla="*/ 21622 w 19050"/>
                <a:gd name="connsiteY259" fmla="*/ 1899571 h 5295900"/>
                <a:gd name="connsiteX260" fmla="*/ 21622 w 19050"/>
                <a:gd name="connsiteY260" fmla="*/ 1791557 h 5295900"/>
                <a:gd name="connsiteX261" fmla="*/ 0 w 19050"/>
                <a:gd name="connsiteY261" fmla="*/ 1791557 h 5295900"/>
                <a:gd name="connsiteX262" fmla="*/ 0 w 19050"/>
                <a:gd name="connsiteY262" fmla="*/ 1782032 h 5295900"/>
                <a:gd name="connsiteX263" fmla="*/ 21622 w 19050"/>
                <a:gd name="connsiteY263" fmla="*/ 1782032 h 5295900"/>
                <a:gd name="connsiteX264" fmla="*/ 21622 w 19050"/>
                <a:gd name="connsiteY264" fmla="*/ 1791557 h 5295900"/>
                <a:gd name="connsiteX265" fmla="*/ 21622 w 19050"/>
                <a:gd name="connsiteY265" fmla="*/ 1737551 h 5295900"/>
                <a:gd name="connsiteX266" fmla="*/ 0 w 19050"/>
                <a:gd name="connsiteY266" fmla="*/ 1737551 h 5295900"/>
                <a:gd name="connsiteX267" fmla="*/ 0 w 19050"/>
                <a:gd name="connsiteY267" fmla="*/ 1728026 h 5295900"/>
                <a:gd name="connsiteX268" fmla="*/ 21622 w 19050"/>
                <a:gd name="connsiteY268" fmla="*/ 1728026 h 5295900"/>
                <a:gd name="connsiteX269" fmla="*/ 21622 w 19050"/>
                <a:gd name="connsiteY269" fmla="*/ 1737551 h 5295900"/>
                <a:gd name="connsiteX270" fmla="*/ 21622 w 19050"/>
                <a:gd name="connsiteY270" fmla="*/ 1683544 h 5295900"/>
                <a:gd name="connsiteX271" fmla="*/ 0 w 19050"/>
                <a:gd name="connsiteY271" fmla="*/ 1683544 h 5295900"/>
                <a:gd name="connsiteX272" fmla="*/ 0 w 19050"/>
                <a:gd name="connsiteY272" fmla="*/ 1674019 h 5295900"/>
                <a:gd name="connsiteX273" fmla="*/ 21622 w 19050"/>
                <a:gd name="connsiteY273" fmla="*/ 1674019 h 5295900"/>
                <a:gd name="connsiteX274" fmla="*/ 21622 w 19050"/>
                <a:gd name="connsiteY274" fmla="*/ 1683544 h 5295900"/>
                <a:gd name="connsiteX275" fmla="*/ 21622 w 19050"/>
                <a:gd name="connsiteY275" fmla="*/ 1629537 h 5295900"/>
                <a:gd name="connsiteX276" fmla="*/ 0 w 19050"/>
                <a:gd name="connsiteY276" fmla="*/ 1629537 h 5295900"/>
                <a:gd name="connsiteX277" fmla="*/ 0 w 19050"/>
                <a:gd name="connsiteY277" fmla="*/ 1620012 h 5295900"/>
                <a:gd name="connsiteX278" fmla="*/ 21622 w 19050"/>
                <a:gd name="connsiteY278" fmla="*/ 1620012 h 5295900"/>
                <a:gd name="connsiteX279" fmla="*/ 21622 w 19050"/>
                <a:gd name="connsiteY279" fmla="*/ 1629537 h 5295900"/>
                <a:gd name="connsiteX280" fmla="*/ 21622 w 19050"/>
                <a:gd name="connsiteY280" fmla="*/ 1521523 h 5295900"/>
                <a:gd name="connsiteX281" fmla="*/ 0 w 19050"/>
                <a:gd name="connsiteY281" fmla="*/ 1521523 h 5295900"/>
                <a:gd name="connsiteX282" fmla="*/ 0 w 19050"/>
                <a:gd name="connsiteY282" fmla="*/ 1511998 h 5295900"/>
                <a:gd name="connsiteX283" fmla="*/ 21622 w 19050"/>
                <a:gd name="connsiteY283" fmla="*/ 1511998 h 5295900"/>
                <a:gd name="connsiteX284" fmla="*/ 21622 w 19050"/>
                <a:gd name="connsiteY284" fmla="*/ 1521523 h 5295900"/>
                <a:gd name="connsiteX285" fmla="*/ 21622 w 19050"/>
                <a:gd name="connsiteY285" fmla="*/ 1467612 h 5295900"/>
                <a:gd name="connsiteX286" fmla="*/ 0 w 19050"/>
                <a:gd name="connsiteY286" fmla="*/ 1467612 h 5295900"/>
                <a:gd name="connsiteX287" fmla="*/ 0 w 19050"/>
                <a:gd name="connsiteY287" fmla="*/ 1458087 h 5295900"/>
                <a:gd name="connsiteX288" fmla="*/ 21622 w 19050"/>
                <a:gd name="connsiteY288" fmla="*/ 1458087 h 5295900"/>
                <a:gd name="connsiteX289" fmla="*/ 21622 w 19050"/>
                <a:gd name="connsiteY289" fmla="*/ 1467612 h 5295900"/>
                <a:gd name="connsiteX290" fmla="*/ 21622 w 19050"/>
                <a:gd name="connsiteY290" fmla="*/ 1413605 h 5295900"/>
                <a:gd name="connsiteX291" fmla="*/ 0 w 19050"/>
                <a:gd name="connsiteY291" fmla="*/ 1413605 h 5295900"/>
                <a:gd name="connsiteX292" fmla="*/ 0 w 19050"/>
                <a:gd name="connsiteY292" fmla="*/ 1404080 h 5295900"/>
                <a:gd name="connsiteX293" fmla="*/ 21622 w 19050"/>
                <a:gd name="connsiteY293" fmla="*/ 1404080 h 5295900"/>
                <a:gd name="connsiteX294" fmla="*/ 21622 w 19050"/>
                <a:gd name="connsiteY294" fmla="*/ 1413605 h 5295900"/>
                <a:gd name="connsiteX295" fmla="*/ 21622 w 19050"/>
                <a:gd name="connsiteY295" fmla="*/ 1359598 h 5295900"/>
                <a:gd name="connsiteX296" fmla="*/ 0 w 19050"/>
                <a:gd name="connsiteY296" fmla="*/ 1359598 h 5295900"/>
                <a:gd name="connsiteX297" fmla="*/ 0 w 19050"/>
                <a:gd name="connsiteY297" fmla="*/ 1350073 h 5295900"/>
                <a:gd name="connsiteX298" fmla="*/ 21622 w 19050"/>
                <a:gd name="connsiteY298" fmla="*/ 1350073 h 5295900"/>
                <a:gd name="connsiteX299" fmla="*/ 21622 w 19050"/>
                <a:gd name="connsiteY299" fmla="*/ 1359598 h 5295900"/>
                <a:gd name="connsiteX300" fmla="*/ 21622 w 19050"/>
                <a:gd name="connsiteY300" fmla="*/ 1251585 h 5295900"/>
                <a:gd name="connsiteX301" fmla="*/ 0 w 19050"/>
                <a:gd name="connsiteY301" fmla="*/ 1251585 h 5295900"/>
                <a:gd name="connsiteX302" fmla="*/ 0 w 19050"/>
                <a:gd name="connsiteY302" fmla="*/ 1242060 h 5295900"/>
                <a:gd name="connsiteX303" fmla="*/ 21622 w 19050"/>
                <a:gd name="connsiteY303" fmla="*/ 1242060 h 5295900"/>
                <a:gd name="connsiteX304" fmla="*/ 21622 w 19050"/>
                <a:gd name="connsiteY304" fmla="*/ 1251585 h 5295900"/>
                <a:gd name="connsiteX305" fmla="*/ 21622 w 19050"/>
                <a:gd name="connsiteY305" fmla="*/ 1197578 h 5295900"/>
                <a:gd name="connsiteX306" fmla="*/ 0 w 19050"/>
                <a:gd name="connsiteY306" fmla="*/ 1197578 h 5295900"/>
                <a:gd name="connsiteX307" fmla="*/ 0 w 19050"/>
                <a:gd name="connsiteY307" fmla="*/ 1188053 h 5295900"/>
                <a:gd name="connsiteX308" fmla="*/ 21622 w 19050"/>
                <a:gd name="connsiteY308" fmla="*/ 1188053 h 5295900"/>
                <a:gd name="connsiteX309" fmla="*/ 21622 w 19050"/>
                <a:gd name="connsiteY309" fmla="*/ 1197578 h 5295900"/>
                <a:gd name="connsiteX310" fmla="*/ 21622 w 19050"/>
                <a:gd name="connsiteY310" fmla="*/ 1143572 h 5295900"/>
                <a:gd name="connsiteX311" fmla="*/ 0 w 19050"/>
                <a:gd name="connsiteY311" fmla="*/ 1143572 h 5295900"/>
                <a:gd name="connsiteX312" fmla="*/ 0 w 19050"/>
                <a:gd name="connsiteY312" fmla="*/ 1134047 h 5295900"/>
                <a:gd name="connsiteX313" fmla="*/ 21622 w 19050"/>
                <a:gd name="connsiteY313" fmla="*/ 1134047 h 5295900"/>
                <a:gd name="connsiteX314" fmla="*/ 21622 w 19050"/>
                <a:gd name="connsiteY314" fmla="*/ 1143572 h 5295900"/>
                <a:gd name="connsiteX315" fmla="*/ 21622 w 19050"/>
                <a:gd name="connsiteY315" fmla="*/ 1089565 h 5295900"/>
                <a:gd name="connsiteX316" fmla="*/ 0 w 19050"/>
                <a:gd name="connsiteY316" fmla="*/ 1089565 h 5295900"/>
                <a:gd name="connsiteX317" fmla="*/ 0 w 19050"/>
                <a:gd name="connsiteY317" fmla="*/ 1080040 h 5295900"/>
                <a:gd name="connsiteX318" fmla="*/ 21622 w 19050"/>
                <a:gd name="connsiteY318" fmla="*/ 1080040 h 5295900"/>
                <a:gd name="connsiteX319" fmla="*/ 21622 w 19050"/>
                <a:gd name="connsiteY319" fmla="*/ 1089565 h 5295900"/>
                <a:gd name="connsiteX320" fmla="*/ 21622 w 19050"/>
                <a:gd name="connsiteY320" fmla="*/ 981551 h 5295900"/>
                <a:gd name="connsiteX321" fmla="*/ 0 w 19050"/>
                <a:gd name="connsiteY321" fmla="*/ 981551 h 5295900"/>
                <a:gd name="connsiteX322" fmla="*/ 0 w 19050"/>
                <a:gd name="connsiteY322" fmla="*/ 972026 h 5295900"/>
                <a:gd name="connsiteX323" fmla="*/ 21622 w 19050"/>
                <a:gd name="connsiteY323" fmla="*/ 972026 h 5295900"/>
                <a:gd name="connsiteX324" fmla="*/ 21622 w 19050"/>
                <a:gd name="connsiteY324" fmla="*/ 981551 h 5295900"/>
                <a:gd name="connsiteX325" fmla="*/ 21622 w 19050"/>
                <a:gd name="connsiteY325" fmla="*/ 927545 h 5295900"/>
                <a:gd name="connsiteX326" fmla="*/ 0 w 19050"/>
                <a:gd name="connsiteY326" fmla="*/ 927545 h 5295900"/>
                <a:gd name="connsiteX327" fmla="*/ 0 w 19050"/>
                <a:gd name="connsiteY327" fmla="*/ 918020 h 5295900"/>
                <a:gd name="connsiteX328" fmla="*/ 21622 w 19050"/>
                <a:gd name="connsiteY328" fmla="*/ 918020 h 5295900"/>
                <a:gd name="connsiteX329" fmla="*/ 21622 w 19050"/>
                <a:gd name="connsiteY329" fmla="*/ 927545 h 5295900"/>
                <a:gd name="connsiteX330" fmla="*/ 21622 w 19050"/>
                <a:gd name="connsiteY330" fmla="*/ 873538 h 5295900"/>
                <a:gd name="connsiteX331" fmla="*/ 0 w 19050"/>
                <a:gd name="connsiteY331" fmla="*/ 873538 h 5295900"/>
                <a:gd name="connsiteX332" fmla="*/ 0 w 19050"/>
                <a:gd name="connsiteY332" fmla="*/ 864013 h 5295900"/>
                <a:gd name="connsiteX333" fmla="*/ 21622 w 19050"/>
                <a:gd name="connsiteY333" fmla="*/ 864013 h 5295900"/>
                <a:gd name="connsiteX334" fmla="*/ 21622 w 19050"/>
                <a:gd name="connsiteY334" fmla="*/ 873538 h 5295900"/>
                <a:gd name="connsiteX335" fmla="*/ 21622 w 19050"/>
                <a:gd name="connsiteY335" fmla="*/ 819531 h 5295900"/>
                <a:gd name="connsiteX336" fmla="*/ 0 w 19050"/>
                <a:gd name="connsiteY336" fmla="*/ 819531 h 5295900"/>
                <a:gd name="connsiteX337" fmla="*/ 0 w 19050"/>
                <a:gd name="connsiteY337" fmla="*/ 810006 h 5295900"/>
                <a:gd name="connsiteX338" fmla="*/ 21622 w 19050"/>
                <a:gd name="connsiteY338" fmla="*/ 810006 h 5295900"/>
                <a:gd name="connsiteX339" fmla="*/ 21622 w 19050"/>
                <a:gd name="connsiteY339" fmla="*/ 819531 h 5295900"/>
                <a:gd name="connsiteX340" fmla="*/ 21622 w 19050"/>
                <a:gd name="connsiteY340" fmla="*/ 711518 h 5295900"/>
                <a:gd name="connsiteX341" fmla="*/ 0 w 19050"/>
                <a:gd name="connsiteY341" fmla="*/ 711518 h 5295900"/>
                <a:gd name="connsiteX342" fmla="*/ 0 w 19050"/>
                <a:gd name="connsiteY342" fmla="*/ 701993 h 5295900"/>
                <a:gd name="connsiteX343" fmla="*/ 21622 w 19050"/>
                <a:gd name="connsiteY343" fmla="*/ 701993 h 5295900"/>
                <a:gd name="connsiteX344" fmla="*/ 21622 w 19050"/>
                <a:gd name="connsiteY344" fmla="*/ 711518 h 5295900"/>
                <a:gd name="connsiteX345" fmla="*/ 21622 w 19050"/>
                <a:gd name="connsiteY345" fmla="*/ 657511 h 5295900"/>
                <a:gd name="connsiteX346" fmla="*/ 0 w 19050"/>
                <a:gd name="connsiteY346" fmla="*/ 657511 h 5295900"/>
                <a:gd name="connsiteX347" fmla="*/ 0 w 19050"/>
                <a:gd name="connsiteY347" fmla="*/ 647986 h 5295900"/>
                <a:gd name="connsiteX348" fmla="*/ 21622 w 19050"/>
                <a:gd name="connsiteY348" fmla="*/ 647986 h 5295900"/>
                <a:gd name="connsiteX349" fmla="*/ 21622 w 19050"/>
                <a:gd name="connsiteY349" fmla="*/ 657511 h 5295900"/>
                <a:gd name="connsiteX350" fmla="*/ 21622 w 19050"/>
                <a:gd name="connsiteY350" fmla="*/ 603599 h 5295900"/>
                <a:gd name="connsiteX351" fmla="*/ 0 w 19050"/>
                <a:gd name="connsiteY351" fmla="*/ 603599 h 5295900"/>
                <a:gd name="connsiteX352" fmla="*/ 0 w 19050"/>
                <a:gd name="connsiteY352" fmla="*/ 594074 h 5295900"/>
                <a:gd name="connsiteX353" fmla="*/ 21622 w 19050"/>
                <a:gd name="connsiteY353" fmla="*/ 594074 h 5295900"/>
                <a:gd name="connsiteX354" fmla="*/ 21622 w 19050"/>
                <a:gd name="connsiteY354" fmla="*/ 603599 h 5295900"/>
                <a:gd name="connsiteX355" fmla="*/ 21622 w 19050"/>
                <a:gd name="connsiteY355" fmla="*/ 549593 h 5295900"/>
                <a:gd name="connsiteX356" fmla="*/ 0 w 19050"/>
                <a:gd name="connsiteY356" fmla="*/ 549593 h 5295900"/>
                <a:gd name="connsiteX357" fmla="*/ 0 w 19050"/>
                <a:gd name="connsiteY357" fmla="*/ 540068 h 5295900"/>
                <a:gd name="connsiteX358" fmla="*/ 21622 w 19050"/>
                <a:gd name="connsiteY358" fmla="*/ 540068 h 5295900"/>
                <a:gd name="connsiteX359" fmla="*/ 21622 w 19050"/>
                <a:gd name="connsiteY359" fmla="*/ 549593 h 5295900"/>
                <a:gd name="connsiteX360" fmla="*/ 21622 w 19050"/>
                <a:gd name="connsiteY360" fmla="*/ 441579 h 5295900"/>
                <a:gd name="connsiteX361" fmla="*/ 0 w 19050"/>
                <a:gd name="connsiteY361" fmla="*/ 441579 h 5295900"/>
                <a:gd name="connsiteX362" fmla="*/ 0 w 19050"/>
                <a:gd name="connsiteY362" fmla="*/ 432054 h 5295900"/>
                <a:gd name="connsiteX363" fmla="*/ 21622 w 19050"/>
                <a:gd name="connsiteY363" fmla="*/ 432054 h 5295900"/>
                <a:gd name="connsiteX364" fmla="*/ 21622 w 19050"/>
                <a:gd name="connsiteY364" fmla="*/ 441579 h 5295900"/>
                <a:gd name="connsiteX365" fmla="*/ 21622 w 19050"/>
                <a:gd name="connsiteY365" fmla="*/ 387572 h 5295900"/>
                <a:gd name="connsiteX366" fmla="*/ 0 w 19050"/>
                <a:gd name="connsiteY366" fmla="*/ 387572 h 5295900"/>
                <a:gd name="connsiteX367" fmla="*/ 0 w 19050"/>
                <a:gd name="connsiteY367" fmla="*/ 378047 h 5295900"/>
                <a:gd name="connsiteX368" fmla="*/ 21622 w 19050"/>
                <a:gd name="connsiteY368" fmla="*/ 378047 h 5295900"/>
                <a:gd name="connsiteX369" fmla="*/ 21622 w 19050"/>
                <a:gd name="connsiteY369" fmla="*/ 387572 h 5295900"/>
                <a:gd name="connsiteX370" fmla="*/ 21622 w 19050"/>
                <a:gd name="connsiteY370" fmla="*/ 333566 h 5295900"/>
                <a:gd name="connsiteX371" fmla="*/ 0 w 19050"/>
                <a:gd name="connsiteY371" fmla="*/ 333566 h 5295900"/>
                <a:gd name="connsiteX372" fmla="*/ 0 w 19050"/>
                <a:gd name="connsiteY372" fmla="*/ 324041 h 5295900"/>
                <a:gd name="connsiteX373" fmla="*/ 21622 w 19050"/>
                <a:gd name="connsiteY373" fmla="*/ 324041 h 5295900"/>
                <a:gd name="connsiteX374" fmla="*/ 21622 w 19050"/>
                <a:gd name="connsiteY374" fmla="*/ 333566 h 5295900"/>
                <a:gd name="connsiteX375" fmla="*/ 21622 w 19050"/>
                <a:gd name="connsiteY375" fmla="*/ 279559 h 5295900"/>
                <a:gd name="connsiteX376" fmla="*/ 0 w 19050"/>
                <a:gd name="connsiteY376" fmla="*/ 279559 h 5295900"/>
                <a:gd name="connsiteX377" fmla="*/ 0 w 19050"/>
                <a:gd name="connsiteY377" fmla="*/ 270034 h 5295900"/>
                <a:gd name="connsiteX378" fmla="*/ 21622 w 19050"/>
                <a:gd name="connsiteY378" fmla="*/ 270034 h 5295900"/>
                <a:gd name="connsiteX379" fmla="*/ 21622 w 19050"/>
                <a:gd name="connsiteY379" fmla="*/ 279559 h 5295900"/>
                <a:gd name="connsiteX380" fmla="*/ 21622 w 19050"/>
                <a:gd name="connsiteY380" fmla="*/ 171545 h 5295900"/>
                <a:gd name="connsiteX381" fmla="*/ 0 w 19050"/>
                <a:gd name="connsiteY381" fmla="*/ 171545 h 5295900"/>
                <a:gd name="connsiteX382" fmla="*/ 0 w 19050"/>
                <a:gd name="connsiteY382" fmla="*/ 162020 h 5295900"/>
                <a:gd name="connsiteX383" fmla="*/ 21622 w 19050"/>
                <a:gd name="connsiteY383" fmla="*/ 162020 h 5295900"/>
                <a:gd name="connsiteX384" fmla="*/ 21622 w 19050"/>
                <a:gd name="connsiteY384" fmla="*/ 171545 h 5295900"/>
                <a:gd name="connsiteX385" fmla="*/ 21622 w 19050"/>
                <a:gd name="connsiteY385" fmla="*/ 117538 h 5295900"/>
                <a:gd name="connsiteX386" fmla="*/ 0 w 19050"/>
                <a:gd name="connsiteY386" fmla="*/ 117538 h 5295900"/>
                <a:gd name="connsiteX387" fmla="*/ 0 w 19050"/>
                <a:gd name="connsiteY387" fmla="*/ 108013 h 5295900"/>
                <a:gd name="connsiteX388" fmla="*/ 21622 w 19050"/>
                <a:gd name="connsiteY388" fmla="*/ 108013 h 5295900"/>
                <a:gd name="connsiteX389" fmla="*/ 21622 w 19050"/>
                <a:gd name="connsiteY389" fmla="*/ 117538 h 5295900"/>
                <a:gd name="connsiteX390" fmla="*/ 21622 w 19050"/>
                <a:gd name="connsiteY390" fmla="*/ 63532 h 5295900"/>
                <a:gd name="connsiteX391" fmla="*/ 0 w 19050"/>
                <a:gd name="connsiteY391" fmla="*/ 63532 h 5295900"/>
                <a:gd name="connsiteX392" fmla="*/ 0 w 19050"/>
                <a:gd name="connsiteY392" fmla="*/ 54007 h 5295900"/>
                <a:gd name="connsiteX393" fmla="*/ 21622 w 19050"/>
                <a:gd name="connsiteY393" fmla="*/ 54007 h 5295900"/>
                <a:gd name="connsiteX394" fmla="*/ 21622 w 19050"/>
                <a:gd name="connsiteY394" fmla="*/ 63532 h 5295900"/>
                <a:gd name="connsiteX395" fmla="*/ 21622 w 19050"/>
                <a:gd name="connsiteY395" fmla="*/ 9525 h 5295900"/>
                <a:gd name="connsiteX396" fmla="*/ 0 w 19050"/>
                <a:gd name="connsiteY396" fmla="*/ 9525 h 5295900"/>
                <a:gd name="connsiteX397" fmla="*/ 0 w 19050"/>
                <a:gd name="connsiteY397" fmla="*/ 0 h 5295900"/>
                <a:gd name="connsiteX398" fmla="*/ 21622 w 19050"/>
                <a:gd name="connsiteY398" fmla="*/ 0 h 5295900"/>
                <a:gd name="connsiteX399" fmla="*/ 21622 w 19050"/>
                <a:gd name="connsiteY399" fmla="*/ 9525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</a:cxnLst>
              <a:rect l="l" t="t" r="r" b="b"/>
              <a:pathLst>
                <a:path w="19050" h="5295900">
                  <a:moveTo>
                    <a:pt x="21622" y="5301520"/>
                  </a:moveTo>
                  <a:lnTo>
                    <a:pt x="0" y="5301520"/>
                  </a:lnTo>
                  <a:lnTo>
                    <a:pt x="0" y="5291995"/>
                  </a:lnTo>
                  <a:lnTo>
                    <a:pt x="21622" y="5291995"/>
                  </a:lnTo>
                  <a:lnTo>
                    <a:pt x="21622" y="5301520"/>
                  </a:lnTo>
                  <a:close/>
                  <a:moveTo>
                    <a:pt x="21622" y="5247608"/>
                  </a:moveTo>
                  <a:lnTo>
                    <a:pt x="0" y="5247608"/>
                  </a:lnTo>
                  <a:lnTo>
                    <a:pt x="0" y="5238083"/>
                  </a:lnTo>
                  <a:lnTo>
                    <a:pt x="21622" y="5238083"/>
                  </a:lnTo>
                  <a:lnTo>
                    <a:pt x="21622" y="5247608"/>
                  </a:lnTo>
                  <a:close/>
                  <a:moveTo>
                    <a:pt x="21622" y="5193602"/>
                  </a:moveTo>
                  <a:lnTo>
                    <a:pt x="0" y="5193602"/>
                  </a:lnTo>
                  <a:lnTo>
                    <a:pt x="0" y="5184077"/>
                  </a:lnTo>
                  <a:lnTo>
                    <a:pt x="21622" y="5184077"/>
                  </a:lnTo>
                  <a:lnTo>
                    <a:pt x="21622" y="5193602"/>
                  </a:lnTo>
                  <a:close/>
                  <a:moveTo>
                    <a:pt x="21622" y="5139595"/>
                  </a:moveTo>
                  <a:lnTo>
                    <a:pt x="0" y="5139595"/>
                  </a:lnTo>
                  <a:lnTo>
                    <a:pt x="0" y="5130070"/>
                  </a:lnTo>
                  <a:lnTo>
                    <a:pt x="21622" y="5130070"/>
                  </a:lnTo>
                  <a:lnTo>
                    <a:pt x="21622" y="5139595"/>
                  </a:lnTo>
                  <a:close/>
                  <a:moveTo>
                    <a:pt x="21622" y="5031581"/>
                  </a:moveTo>
                  <a:lnTo>
                    <a:pt x="0" y="5031581"/>
                  </a:lnTo>
                  <a:lnTo>
                    <a:pt x="0" y="5022056"/>
                  </a:lnTo>
                  <a:lnTo>
                    <a:pt x="21622" y="5022056"/>
                  </a:lnTo>
                  <a:lnTo>
                    <a:pt x="21622" y="5031581"/>
                  </a:lnTo>
                  <a:close/>
                  <a:moveTo>
                    <a:pt x="21622" y="4977575"/>
                  </a:moveTo>
                  <a:lnTo>
                    <a:pt x="0" y="4977575"/>
                  </a:lnTo>
                  <a:lnTo>
                    <a:pt x="0" y="4968050"/>
                  </a:lnTo>
                  <a:lnTo>
                    <a:pt x="21622" y="4968050"/>
                  </a:lnTo>
                  <a:lnTo>
                    <a:pt x="21622" y="4977575"/>
                  </a:lnTo>
                  <a:close/>
                  <a:moveTo>
                    <a:pt x="21622" y="4923568"/>
                  </a:moveTo>
                  <a:lnTo>
                    <a:pt x="0" y="4923568"/>
                  </a:lnTo>
                  <a:lnTo>
                    <a:pt x="0" y="4914043"/>
                  </a:lnTo>
                  <a:lnTo>
                    <a:pt x="21622" y="4914043"/>
                  </a:lnTo>
                  <a:lnTo>
                    <a:pt x="21622" y="4923568"/>
                  </a:lnTo>
                  <a:close/>
                  <a:moveTo>
                    <a:pt x="21622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21622" y="4860036"/>
                  </a:lnTo>
                  <a:lnTo>
                    <a:pt x="21622" y="4869561"/>
                  </a:lnTo>
                  <a:close/>
                  <a:moveTo>
                    <a:pt x="21622" y="4761548"/>
                  </a:moveTo>
                  <a:lnTo>
                    <a:pt x="0" y="4761548"/>
                  </a:lnTo>
                  <a:lnTo>
                    <a:pt x="0" y="4752023"/>
                  </a:lnTo>
                  <a:lnTo>
                    <a:pt x="21622" y="4752023"/>
                  </a:lnTo>
                  <a:lnTo>
                    <a:pt x="21622" y="4761548"/>
                  </a:lnTo>
                  <a:close/>
                  <a:moveTo>
                    <a:pt x="21622" y="4707541"/>
                  </a:moveTo>
                  <a:lnTo>
                    <a:pt x="0" y="4707541"/>
                  </a:lnTo>
                  <a:lnTo>
                    <a:pt x="0" y="4698016"/>
                  </a:lnTo>
                  <a:lnTo>
                    <a:pt x="21622" y="4698016"/>
                  </a:lnTo>
                  <a:lnTo>
                    <a:pt x="21622" y="4707541"/>
                  </a:lnTo>
                  <a:close/>
                  <a:moveTo>
                    <a:pt x="21622" y="4653534"/>
                  </a:moveTo>
                  <a:lnTo>
                    <a:pt x="0" y="4653534"/>
                  </a:lnTo>
                  <a:lnTo>
                    <a:pt x="0" y="4644009"/>
                  </a:lnTo>
                  <a:lnTo>
                    <a:pt x="21622" y="4644009"/>
                  </a:lnTo>
                  <a:lnTo>
                    <a:pt x="21622" y="4653534"/>
                  </a:lnTo>
                  <a:close/>
                  <a:moveTo>
                    <a:pt x="21622" y="4599528"/>
                  </a:moveTo>
                  <a:lnTo>
                    <a:pt x="0" y="4599528"/>
                  </a:lnTo>
                  <a:lnTo>
                    <a:pt x="0" y="4590003"/>
                  </a:lnTo>
                  <a:lnTo>
                    <a:pt x="21622" y="4590003"/>
                  </a:lnTo>
                  <a:lnTo>
                    <a:pt x="21622" y="4599528"/>
                  </a:lnTo>
                  <a:close/>
                  <a:moveTo>
                    <a:pt x="21622" y="4491609"/>
                  </a:moveTo>
                  <a:lnTo>
                    <a:pt x="0" y="4491609"/>
                  </a:lnTo>
                  <a:lnTo>
                    <a:pt x="0" y="4482084"/>
                  </a:lnTo>
                  <a:lnTo>
                    <a:pt x="21622" y="4482084"/>
                  </a:lnTo>
                  <a:lnTo>
                    <a:pt x="21622" y="4491609"/>
                  </a:lnTo>
                  <a:close/>
                  <a:moveTo>
                    <a:pt x="21622" y="4437603"/>
                  </a:moveTo>
                  <a:lnTo>
                    <a:pt x="0" y="4437603"/>
                  </a:lnTo>
                  <a:lnTo>
                    <a:pt x="0" y="4428078"/>
                  </a:lnTo>
                  <a:lnTo>
                    <a:pt x="21622" y="4428078"/>
                  </a:lnTo>
                  <a:lnTo>
                    <a:pt x="21622" y="4437603"/>
                  </a:lnTo>
                  <a:close/>
                  <a:moveTo>
                    <a:pt x="21622" y="4383596"/>
                  </a:moveTo>
                  <a:lnTo>
                    <a:pt x="0" y="4383596"/>
                  </a:lnTo>
                  <a:lnTo>
                    <a:pt x="0" y="4374071"/>
                  </a:lnTo>
                  <a:lnTo>
                    <a:pt x="21622" y="4374071"/>
                  </a:lnTo>
                  <a:lnTo>
                    <a:pt x="21622" y="4383596"/>
                  </a:lnTo>
                  <a:close/>
                  <a:moveTo>
                    <a:pt x="21622" y="4329589"/>
                  </a:moveTo>
                  <a:lnTo>
                    <a:pt x="0" y="4329589"/>
                  </a:lnTo>
                  <a:lnTo>
                    <a:pt x="0" y="4320064"/>
                  </a:lnTo>
                  <a:lnTo>
                    <a:pt x="21622" y="4320064"/>
                  </a:lnTo>
                  <a:lnTo>
                    <a:pt x="21622" y="4329589"/>
                  </a:lnTo>
                  <a:close/>
                  <a:moveTo>
                    <a:pt x="21622" y="4221576"/>
                  </a:moveTo>
                  <a:lnTo>
                    <a:pt x="0" y="4221576"/>
                  </a:lnTo>
                  <a:lnTo>
                    <a:pt x="0" y="4212051"/>
                  </a:lnTo>
                  <a:lnTo>
                    <a:pt x="21622" y="4212051"/>
                  </a:lnTo>
                  <a:lnTo>
                    <a:pt x="21622" y="4221576"/>
                  </a:lnTo>
                  <a:close/>
                  <a:moveTo>
                    <a:pt x="21622" y="4167569"/>
                  </a:moveTo>
                  <a:lnTo>
                    <a:pt x="0" y="4167569"/>
                  </a:lnTo>
                  <a:lnTo>
                    <a:pt x="0" y="4158044"/>
                  </a:lnTo>
                  <a:lnTo>
                    <a:pt x="21622" y="4158044"/>
                  </a:lnTo>
                  <a:lnTo>
                    <a:pt x="21622" y="4167569"/>
                  </a:lnTo>
                  <a:close/>
                  <a:moveTo>
                    <a:pt x="21622" y="4113562"/>
                  </a:moveTo>
                  <a:lnTo>
                    <a:pt x="0" y="4113562"/>
                  </a:lnTo>
                  <a:lnTo>
                    <a:pt x="0" y="4104037"/>
                  </a:lnTo>
                  <a:lnTo>
                    <a:pt x="21622" y="4104037"/>
                  </a:lnTo>
                  <a:lnTo>
                    <a:pt x="21622" y="4113562"/>
                  </a:lnTo>
                  <a:close/>
                  <a:moveTo>
                    <a:pt x="21622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21622" y="4050030"/>
                  </a:lnTo>
                  <a:lnTo>
                    <a:pt x="21622" y="4059555"/>
                  </a:lnTo>
                  <a:close/>
                  <a:moveTo>
                    <a:pt x="21622" y="3951542"/>
                  </a:moveTo>
                  <a:lnTo>
                    <a:pt x="0" y="3951542"/>
                  </a:lnTo>
                  <a:lnTo>
                    <a:pt x="0" y="3942017"/>
                  </a:lnTo>
                  <a:lnTo>
                    <a:pt x="21622" y="3942017"/>
                  </a:lnTo>
                  <a:lnTo>
                    <a:pt x="21622" y="3951542"/>
                  </a:lnTo>
                  <a:close/>
                  <a:moveTo>
                    <a:pt x="21622" y="3897535"/>
                  </a:moveTo>
                  <a:lnTo>
                    <a:pt x="0" y="3897535"/>
                  </a:lnTo>
                  <a:lnTo>
                    <a:pt x="0" y="3888010"/>
                  </a:lnTo>
                  <a:lnTo>
                    <a:pt x="21622" y="3888010"/>
                  </a:lnTo>
                  <a:lnTo>
                    <a:pt x="21622" y="3897535"/>
                  </a:lnTo>
                  <a:close/>
                  <a:moveTo>
                    <a:pt x="21622" y="3843528"/>
                  </a:moveTo>
                  <a:lnTo>
                    <a:pt x="0" y="3843528"/>
                  </a:lnTo>
                  <a:lnTo>
                    <a:pt x="0" y="3834003"/>
                  </a:lnTo>
                  <a:lnTo>
                    <a:pt x="21622" y="3834003"/>
                  </a:lnTo>
                  <a:lnTo>
                    <a:pt x="21622" y="3843528"/>
                  </a:lnTo>
                  <a:close/>
                  <a:moveTo>
                    <a:pt x="21622" y="3789521"/>
                  </a:moveTo>
                  <a:lnTo>
                    <a:pt x="0" y="3789521"/>
                  </a:lnTo>
                  <a:lnTo>
                    <a:pt x="0" y="3779996"/>
                  </a:lnTo>
                  <a:lnTo>
                    <a:pt x="21622" y="3779996"/>
                  </a:lnTo>
                  <a:lnTo>
                    <a:pt x="21622" y="3789521"/>
                  </a:lnTo>
                  <a:close/>
                  <a:moveTo>
                    <a:pt x="21622" y="3681603"/>
                  </a:moveTo>
                  <a:lnTo>
                    <a:pt x="0" y="3681603"/>
                  </a:lnTo>
                  <a:lnTo>
                    <a:pt x="0" y="3672078"/>
                  </a:lnTo>
                  <a:lnTo>
                    <a:pt x="21622" y="3672078"/>
                  </a:lnTo>
                  <a:lnTo>
                    <a:pt x="21622" y="3681603"/>
                  </a:lnTo>
                  <a:close/>
                  <a:moveTo>
                    <a:pt x="21622" y="3627596"/>
                  </a:moveTo>
                  <a:lnTo>
                    <a:pt x="0" y="3627596"/>
                  </a:lnTo>
                  <a:lnTo>
                    <a:pt x="0" y="3618071"/>
                  </a:lnTo>
                  <a:lnTo>
                    <a:pt x="21622" y="3618071"/>
                  </a:lnTo>
                  <a:lnTo>
                    <a:pt x="21622" y="3627596"/>
                  </a:lnTo>
                  <a:close/>
                  <a:moveTo>
                    <a:pt x="21622" y="3573590"/>
                  </a:moveTo>
                  <a:lnTo>
                    <a:pt x="0" y="3573590"/>
                  </a:lnTo>
                  <a:lnTo>
                    <a:pt x="0" y="3564065"/>
                  </a:lnTo>
                  <a:lnTo>
                    <a:pt x="21622" y="3564065"/>
                  </a:lnTo>
                  <a:lnTo>
                    <a:pt x="21622" y="3573590"/>
                  </a:lnTo>
                  <a:close/>
                  <a:moveTo>
                    <a:pt x="21622" y="3519583"/>
                  </a:moveTo>
                  <a:lnTo>
                    <a:pt x="0" y="3519583"/>
                  </a:lnTo>
                  <a:lnTo>
                    <a:pt x="0" y="3510058"/>
                  </a:lnTo>
                  <a:lnTo>
                    <a:pt x="21622" y="3510058"/>
                  </a:lnTo>
                  <a:lnTo>
                    <a:pt x="21622" y="3519583"/>
                  </a:lnTo>
                  <a:close/>
                  <a:moveTo>
                    <a:pt x="21622" y="3411569"/>
                  </a:moveTo>
                  <a:lnTo>
                    <a:pt x="0" y="3411569"/>
                  </a:lnTo>
                  <a:lnTo>
                    <a:pt x="0" y="3402044"/>
                  </a:lnTo>
                  <a:lnTo>
                    <a:pt x="21622" y="3402044"/>
                  </a:lnTo>
                  <a:lnTo>
                    <a:pt x="21622" y="3411569"/>
                  </a:lnTo>
                  <a:close/>
                  <a:moveTo>
                    <a:pt x="21622" y="3357563"/>
                  </a:moveTo>
                  <a:lnTo>
                    <a:pt x="0" y="3357563"/>
                  </a:lnTo>
                  <a:lnTo>
                    <a:pt x="0" y="3348038"/>
                  </a:lnTo>
                  <a:lnTo>
                    <a:pt x="21622" y="3348038"/>
                  </a:lnTo>
                  <a:lnTo>
                    <a:pt x="21622" y="3357563"/>
                  </a:lnTo>
                  <a:close/>
                  <a:moveTo>
                    <a:pt x="21622" y="3303556"/>
                  </a:moveTo>
                  <a:lnTo>
                    <a:pt x="0" y="3303556"/>
                  </a:lnTo>
                  <a:lnTo>
                    <a:pt x="0" y="3294031"/>
                  </a:lnTo>
                  <a:lnTo>
                    <a:pt x="21622" y="3294031"/>
                  </a:lnTo>
                  <a:lnTo>
                    <a:pt x="21622" y="3303556"/>
                  </a:lnTo>
                  <a:close/>
                  <a:moveTo>
                    <a:pt x="21622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21622" y="3240024"/>
                  </a:lnTo>
                  <a:lnTo>
                    <a:pt x="21622" y="3249549"/>
                  </a:lnTo>
                  <a:close/>
                  <a:moveTo>
                    <a:pt x="21622" y="3141536"/>
                  </a:moveTo>
                  <a:lnTo>
                    <a:pt x="0" y="3141536"/>
                  </a:lnTo>
                  <a:lnTo>
                    <a:pt x="0" y="3132011"/>
                  </a:lnTo>
                  <a:lnTo>
                    <a:pt x="21622" y="3132011"/>
                  </a:lnTo>
                  <a:lnTo>
                    <a:pt x="21622" y="3141536"/>
                  </a:lnTo>
                  <a:close/>
                  <a:moveTo>
                    <a:pt x="21622" y="3087529"/>
                  </a:moveTo>
                  <a:lnTo>
                    <a:pt x="0" y="3087529"/>
                  </a:lnTo>
                  <a:lnTo>
                    <a:pt x="0" y="3078004"/>
                  </a:lnTo>
                  <a:lnTo>
                    <a:pt x="21622" y="3078004"/>
                  </a:lnTo>
                  <a:lnTo>
                    <a:pt x="21622" y="3087529"/>
                  </a:lnTo>
                  <a:close/>
                  <a:moveTo>
                    <a:pt x="21622" y="3033617"/>
                  </a:moveTo>
                  <a:lnTo>
                    <a:pt x="0" y="3033617"/>
                  </a:lnTo>
                  <a:lnTo>
                    <a:pt x="0" y="3024092"/>
                  </a:lnTo>
                  <a:lnTo>
                    <a:pt x="21622" y="3024092"/>
                  </a:lnTo>
                  <a:lnTo>
                    <a:pt x="21622" y="3033617"/>
                  </a:lnTo>
                  <a:close/>
                  <a:moveTo>
                    <a:pt x="21622" y="2979611"/>
                  </a:moveTo>
                  <a:lnTo>
                    <a:pt x="0" y="2979611"/>
                  </a:lnTo>
                  <a:lnTo>
                    <a:pt x="0" y="2970086"/>
                  </a:lnTo>
                  <a:lnTo>
                    <a:pt x="21622" y="2970086"/>
                  </a:lnTo>
                  <a:lnTo>
                    <a:pt x="21622" y="2979611"/>
                  </a:lnTo>
                  <a:close/>
                  <a:moveTo>
                    <a:pt x="21622" y="2871597"/>
                  </a:moveTo>
                  <a:lnTo>
                    <a:pt x="0" y="2871597"/>
                  </a:lnTo>
                  <a:lnTo>
                    <a:pt x="0" y="2862072"/>
                  </a:lnTo>
                  <a:lnTo>
                    <a:pt x="21622" y="2862072"/>
                  </a:lnTo>
                  <a:lnTo>
                    <a:pt x="21622" y="2871597"/>
                  </a:lnTo>
                  <a:close/>
                  <a:moveTo>
                    <a:pt x="21622" y="2817590"/>
                  </a:moveTo>
                  <a:lnTo>
                    <a:pt x="0" y="2817590"/>
                  </a:lnTo>
                  <a:lnTo>
                    <a:pt x="0" y="2808065"/>
                  </a:lnTo>
                  <a:lnTo>
                    <a:pt x="21622" y="2808065"/>
                  </a:lnTo>
                  <a:lnTo>
                    <a:pt x="21622" y="2817590"/>
                  </a:lnTo>
                  <a:close/>
                  <a:moveTo>
                    <a:pt x="21622" y="2763584"/>
                  </a:moveTo>
                  <a:lnTo>
                    <a:pt x="0" y="2763584"/>
                  </a:lnTo>
                  <a:lnTo>
                    <a:pt x="0" y="2754059"/>
                  </a:lnTo>
                  <a:lnTo>
                    <a:pt x="21622" y="2754059"/>
                  </a:lnTo>
                  <a:lnTo>
                    <a:pt x="21622" y="2763584"/>
                  </a:lnTo>
                  <a:close/>
                  <a:moveTo>
                    <a:pt x="21622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21622" y="2700052"/>
                  </a:lnTo>
                  <a:lnTo>
                    <a:pt x="21622" y="2709577"/>
                  </a:lnTo>
                  <a:close/>
                  <a:moveTo>
                    <a:pt x="21622" y="2601563"/>
                  </a:moveTo>
                  <a:lnTo>
                    <a:pt x="0" y="2601563"/>
                  </a:lnTo>
                  <a:lnTo>
                    <a:pt x="0" y="2592038"/>
                  </a:lnTo>
                  <a:lnTo>
                    <a:pt x="21622" y="2592038"/>
                  </a:lnTo>
                  <a:lnTo>
                    <a:pt x="21622" y="2601563"/>
                  </a:lnTo>
                  <a:close/>
                  <a:moveTo>
                    <a:pt x="21622" y="2547557"/>
                  </a:moveTo>
                  <a:lnTo>
                    <a:pt x="0" y="2547557"/>
                  </a:lnTo>
                  <a:lnTo>
                    <a:pt x="0" y="2538032"/>
                  </a:lnTo>
                  <a:lnTo>
                    <a:pt x="21622" y="2538032"/>
                  </a:lnTo>
                  <a:lnTo>
                    <a:pt x="21622" y="2547557"/>
                  </a:lnTo>
                  <a:close/>
                  <a:moveTo>
                    <a:pt x="21622" y="2493550"/>
                  </a:moveTo>
                  <a:lnTo>
                    <a:pt x="0" y="2493550"/>
                  </a:lnTo>
                  <a:lnTo>
                    <a:pt x="0" y="2484025"/>
                  </a:lnTo>
                  <a:lnTo>
                    <a:pt x="21622" y="2484025"/>
                  </a:lnTo>
                  <a:lnTo>
                    <a:pt x="21622" y="2493550"/>
                  </a:lnTo>
                  <a:close/>
                  <a:moveTo>
                    <a:pt x="21622" y="2439543"/>
                  </a:moveTo>
                  <a:lnTo>
                    <a:pt x="0" y="2439543"/>
                  </a:lnTo>
                  <a:lnTo>
                    <a:pt x="0" y="2430018"/>
                  </a:lnTo>
                  <a:lnTo>
                    <a:pt x="21622" y="2430018"/>
                  </a:lnTo>
                  <a:lnTo>
                    <a:pt x="21622" y="2439543"/>
                  </a:lnTo>
                  <a:close/>
                  <a:moveTo>
                    <a:pt x="21622" y="2331530"/>
                  </a:moveTo>
                  <a:lnTo>
                    <a:pt x="0" y="2331530"/>
                  </a:lnTo>
                  <a:lnTo>
                    <a:pt x="0" y="2322005"/>
                  </a:lnTo>
                  <a:lnTo>
                    <a:pt x="21622" y="2322005"/>
                  </a:lnTo>
                  <a:lnTo>
                    <a:pt x="21622" y="2331530"/>
                  </a:lnTo>
                  <a:close/>
                  <a:moveTo>
                    <a:pt x="21622" y="2277618"/>
                  </a:moveTo>
                  <a:lnTo>
                    <a:pt x="0" y="2277618"/>
                  </a:lnTo>
                  <a:lnTo>
                    <a:pt x="0" y="2268093"/>
                  </a:lnTo>
                  <a:lnTo>
                    <a:pt x="21622" y="2268093"/>
                  </a:lnTo>
                  <a:lnTo>
                    <a:pt x="21622" y="2277618"/>
                  </a:lnTo>
                  <a:close/>
                  <a:moveTo>
                    <a:pt x="21622" y="2223611"/>
                  </a:moveTo>
                  <a:lnTo>
                    <a:pt x="0" y="2223611"/>
                  </a:lnTo>
                  <a:lnTo>
                    <a:pt x="0" y="2214086"/>
                  </a:lnTo>
                  <a:lnTo>
                    <a:pt x="21622" y="2214086"/>
                  </a:lnTo>
                  <a:lnTo>
                    <a:pt x="21622" y="2223611"/>
                  </a:lnTo>
                  <a:close/>
                  <a:moveTo>
                    <a:pt x="21622" y="2169605"/>
                  </a:moveTo>
                  <a:lnTo>
                    <a:pt x="0" y="2169605"/>
                  </a:lnTo>
                  <a:lnTo>
                    <a:pt x="0" y="2160080"/>
                  </a:lnTo>
                  <a:lnTo>
                    <a:pt x="21622" y="2160080"/>
                  </a:lnTo>
                  <a:lnTo>
                    <a:pt x="21622" y="2169605"/>
                  </a:lnTo>
                  <a:close/>
                  <a:moveTo>
                    <a:pt x="21622" y="2061591"/>
                  </a:moveTo>
                  <a:lnTo>
                    <a:pt x="0" y="2061591"/>
                  </a:lnTo>
                  <a:lnTo>
                    <a:pt x="0" y="2052066"/>
                  </a:lnTo>
                  <a:lnTo>
                    <a:pt x="21622" y="2052066"/>
                  </a:lnTo>
                  <a:lnTo>
                    <a:pt x="21622" y="2061591"/>
                  </a:lnTo>
                  <a:close/>
                  <a:moveTo>
                    <a:pt x="21622" y="2007584"/>
                  </a:moveTo>
                  <a:lnTo>
                    <a:pt x="0" y="2007584"/>
                  </a:lnTo>
                  <a:lnTo>
                    <a:pt x="0" y="1998059"/>
                  </a:lnTo>
                  <a:lnTo>
                    <a:pt x="21622" y="1998059"/>
                  </a:lnTo>
                  <a:lnTo>
                    <a:pt x="21622" y="2007584"/>
                  </a:lnTo>
                  <a:close/>
                  <a:moveTo>
                    <a:pt x="21622" y="1953578"/>
                  </a:moveTo>
                  <a:lnTo>
                    <a:pt x="0" y="1953578"/>
                  </a:lnTo>
                  <a:lnTo>
                    <a:pt x="0" y="1944053"/>
                  </a:lnTo>
                  <a:lnTo>
                    <a:pt x="21622" y="1944053"/>
                  </a:lnTo>
                  <a:lnTo>
                    <a:pt x="21622" y="1953578"/>
                  </a:lnTo>
                  <a:close/>
                  <a:moveTo>
                    <a:pt x="21622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21622" y="1890046"/>
                  </a:lnTo>
                  <a:lnTo>
                    <a:pt x="21622" y="1899571"/>
                  </a:lnTo>
                  <a:close/>
                  <a:moveTo>
                    <a:pt x="21622" y="1791557"/>
                  </a:moveTo>
                  <a:lnTo>
                    <a:pt x="0" y="1791557"/>
                  </a:lnTo>
                  <a:lnTo>
                    <a:pt x="0" y="1782032"/>
                  </a:lnTo>
                  <a:lnTo>
                    <a:pt x="21622" y="1782032"/>
                  </a:lnTo>
                  <a:lnTo>
                    <a:pt x="21622" y="1791557"/>
                  </a:lnTo>
                  <a:close/>
                  <a:moveTo>
                    <a:pt x="21622" y="1737551"/>
                  </a:moveTo>
                  <a:lnTo>
                    <a:pt x="0" y="1737551"/>
                  </a:lnTo>
                  <a:lnTo>
                    <a:pt x="0" y="1728026"/>
                  </a:lnTo>
                  <a:lnTo>
                    <a:pt x="21622" y="1728026"/>
                  </a:lnTo>
                  <a:lnTo>
                    <a:pt x="21622" y="1737551"/>
                  </a:lnTo>
                  <a:close/>
                  <a:moveTo>
                    <a:pt x="21622" y="1683544"/>
                  </a:moveTo>
                  <a:lnTo>
                    <a:pt x="0" y="1683544"/>
                  </a:lnTo>
                  <a:lnTo>
                    <a:pt x="0" y="1674019"/>
                  </a:lnTo>
                  <a:lnTo>
                    <a:pt x="21622" y="1674019"/>
                  </a:lnTo>
                  <a:lnTo>
                    <a:pt x="21622" y="1683544"/>
                  </a:lnTo>
                  <a:close/>
                  <a:moveTo>
                    <a:pt x="21622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21622" y="1620012"/>
                  </a:lnTo>
                  <a:lnTo>
                    <a:pt x="21622" y="1629537"/>
                  </a:lnTo>
                  <a:close/>
                  <a:moveTo>
                    <a:pt x="21622" y="1521523"/>
                  </a:moveTo>
                  <a:lnTo>
                    <a:pt x="0" y="1521523"/>
                  </a:lnTo>
                  <a:lnTo>
                    <a:pt x="0" y="1511998"/>
                  </a:lnTo>
                  <a:lnTo>
                    <a:pt x="21622" y="1511998"/>
                  </a:lnTo>
                  <a:lnTo>
                    <a:pt x="21622" y="1521523"/>
                  </a:lnTo>
                  <a:close/>
                  <a:moveTo>
                    <a:pt x="21622" y="1467612"/>
                  </a:moveTo>
                  <a:lnTo>
                    <a:pt x="0" y="1467612"/>
                  </a:lnTo>
                  <a:lnTo>
                    <a:pt x="0" y="1458087"/>
                  </a:lnTo>
                  <a:lnTo>
                    <a:pt x="21622" y="1458087"/>
                  </a:lnTo>
                  <a:lnTo>
                    <a:pt x="21622" y="1467612"/>
                  </a:lnTo>
                  <a:close/>
                  <a:moveTo>
                    <a:pt x="21622" y="1413605"/>
                  </a:moveTo>
                  <a:lnTo>
                    <a:pt x="0" y="1413605"/>
                  </a:lnTo>
                  <a:lnTo>
                    <a:pt x="0" y="1404080"/>
                  </a:lnTo>
                  <a:lnTo>
                    <a:pt x="21622" y="1404080"/>
                  </a:lnTo>
                  <a:lnTo>
                    <a:pt x="21622" y="1413605"/>
                  </a:lnTo>
                  <a:close/>
                  <a:moveTo>
                    <a:pt x="21622" y="1359598"/>
                  </a:moveTo>
                  <a:lnTo>
                    <a:pt x="0" y="1359598"/>
                  </a:lnTo>
                  <a:lnTo>
                    <a:pt x="0" y="1350073"/>
                  </a:lnTo>
                  <a:lnTo>
                    <a:pt x="21622" y="1350073"/>
                  </a:lnTo>
                  <a:lnTo>
                    <a:pt x="21622" y="1359598"/>
                  </a:lnTo>
                  <a:close/>
                  <a:moveTo>
                    <a:pt x="21622" y="1251585"/>
                  </a:moveTo>
                  <a:lnTo>
                    <a:pt x="0" y="1251585"/>
                  </a:lnTo>
                  <a:lnTo>
                    <a:pt x="0" y="1242060"/>
                  </a:lnTo>
                  <a:lnTo>
                    <a:pt x="21622" y="1242060"/>
                  </a:lnTo>
                  <a:lnTo>
                    <a:pt x="21622" y="1251585"/>
                  </a:lnTo>
                  <a:close/>
                  <a:moveTo>
                    <a:pt x="21622" y="1197578"/>
                  </a:moveTo>
                  <a:lnTo>
                    <a:pt x="0" y="1197578"/>
                  </a:lnTo>
                  <a:lnTo>
                    <a:pt x="0" y="1188053"/>
                  </a:lnTo>
                  <a:lnTo>
                    <a:pt x="21622" y="1188053"/>
                  </a:lnTo>
                  <a:lnTo>
                    <a:pt x="21622" y="1197578"/>
                  </a:lnTo>
                  <a:close/>
                  <a:moveTo>
                    <a:pt x="21622" y="1143572"/>
                  </a:moveTo>
                  <a:lnTo>
                    <a:pt x="0" y="1143572"/>
                  </a:lnTo>
                  <a:lnTo>
                    <a:pt x="0" y="1134047"/>
                  </a:lnTo>
                  <a:lnTo>
                    <a:pt x="21622" y="1134047"/>
                  </a:lnTo>
                  <a:lnTo>
                    <a:pt x="21622" y="1143572"/>
                  </a:lnTo>
                  <a:close/>
                  <a:moveTo>
                    <a:pt x="21622" y="1089565"/>
                  </a:moveTo>
                  <a:lnTo>
                    <a:pt x="0" y="1089565"/>
                  </a:lnTo>
                  <a:lnTo>
                    <a:pt x="0" y="1080040"/>
                  </a:lnTo>
                  <a:lnTo>
                    <a:pt x="21622" y="1080040"/>
                  </a:lnTo>
                  <a:lnTo>
                    <a:pt x="21622" y="1089565"/>
                  </a:lnTo>
                  <a:close/>
                  <a:moveTo>
                    <a:pt x="21622" y="981551"/>
                  </a:moveTo>
                  <a:lnTo>
                    <a:pt x="0" y="981551"/>
                  </a:lnTo>
                  <a:lnTo>
                    <a:pt x="0" y="972026"/>
                  </a:lnTo>
                  <a:lnTo>
                    <a:pt x="21622" y="972026"/>
                  </a:lnTo>
                  <a:lnTo>
                    <a:pt x="21622" y="981551"/>
                  </a:lnTo>
                  <a:close/>
                  <a:moveTo>
                    <a:pt x="21622" y="927545"/>
                  </a:moveTo>
                  <a:lnTo>
                    <a:pt x="0" y="927545"/>
                  </a:lnTo>
                  <a:lnTo>
                    <a:pt x="0" y="918020"/>
                  </a:lnTo>
                  <a:lnTo>
                    <a:pt x="21622" y="918020"/>
                  </a:lnTo>
                  <a:lnTo>
                    <a:pt x="21622" y="927545"/>
                  </a:lnTo>
                  <a:close/>
                  <a:moveTo>
                    <a:pt x="21622" y="873538"/>
                  </a:moveTo>
                  <a:lnTo>
                    <a:pt x="0" y="873538"/>
                  </a:lnTo>
                  <a:lnTo>
                    <a:pt x="0" y="864013"/>
                  </a:lnTo>
                  <a:lnTo>
                    <a:pt x="21622" y="864013"/>
                  </a:lnTo>
                  <a:lnTo>
                    <a:pt x="21622" y="873538"/>
                  </a:lnTo>
                  <a:close/>
                  <a:moveTo>
                    <a:pt x="21622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21622" y="810006"/>
                  </a:lnTo>
                  <a:lnTo>
                    <a:pt x="21622" y="819531"/>
                  </a:lnTo>
                  <a:close/>
                  <a:moveTo>
                    <a:pt x="21622" y="711518"/>
                  </a:moveTo>
                  <a:lnTo>
                    <a:pt x="0" y="711518"/>
                  </a:lnTo>
                  <a:lnTo>
                    <a:pt x="0" y="701993"/>
                  </a:lnTo>
                  <a:lnTo>
                    <a:pt x="21622" y="701993"/>
                  </a:lnTo>
                  <a:lnTo>
                    <a:pt x="21622" y="711518"/>
                  </a:lnTo>
                  <a:close/>
                  <a:moveTo>
                    <a:pt x="21622" y="657511"/>
                  </a:moveTo>
                  <a:lnTo>
                    <a:pt x="0" y="657511"/>
                  </a:lnTo>
                  <a:lnTo>
                    <a:pt x="0" y="647986"/>
                  </a:lnTo>
                  <a:lnTo>
                    <a:pt x="21622" y="647986"/>
                  </a:lnTo>
                  <a:lnTo>
                    <a:pt x="21622" y="657511"/>
                  </a:lnTo>
                  <a:close/>
                  <a:moveTo>
                    <a:pt x="21622" y="603599"/>
                  </a:moveTo>
                  <a:lnTo>
                    <a:pt x="0" y="603599"/>
                  </a:lnTo>
                  <a:lnTo>
                    <a:pt x="0" y="594074"/>
                  </a:lnTo>
                  <a:lnTo>
                    <a:pt x="21622" y="594074"/>
                  </a:lnTo>
                  <a:lnTo>
                    <a:pt x="21622" y="603599"/>
                  </a:lnTo>
                  <a:close/>
                  <a:moveTo>
                    <a:pt x="21622" y="549593"/>
                  </a:moveTo>
                  <a:lnTo>
                    <a:pt x="0" y="549593"/>
                  </a:lnTo>
                  <a:lnTo>
                    <a:pt x="0" y="540068"/>
                  </a:lnTo>
                  <a:lnTo>
                    <a:pt x="21622" y="540068"/>
                  </a:lnTo>
                  <a:lnTo>
                    <a:pt x="21622" y="549593"/>
                  </a:lnTo>
                  <a:close/>
                  <a:moveTo>
                    <a:pt x="21622" y="441579"/>
                  </a:moveTo>
                  <a:lnTo>
                    <a:pt x="0" y="441579"/>
                  </a:lnTo>
                  <a:lnTo>
                    <a:pt x="0" y="432054"/>
                  </a:lnTo>
                  <a:lnTo>
                    <a:pt x="21622" y="432054"/>
                  </a:lnTo>
                  <a:lnTo>
                    <a:pt x="21622" y="441579"/>
                  </a:lnTo>
                  <a:close/>
                  <a:moveTo>
                    <a:pt x="21622" y="387572"/>
                  </a:moveTo>
                  <a:lnTo>
                    <a:pt x="0" y="387572"/>
                  </a:lnTo>
                  <a:lnTo>
                    <a:pt x="0" y="378047"/>
                  </a:lnTo>
                  <a:lnTo>
                    <a:pt x="21622" y="378047"/>
                  </a:lnTo>
                  <a:lnTo>
                    <a:pt x="21622" y="387572"/>
                  </a:lnTo>
                  <a:close/>
                  <a:moveTo>
                    <a:pt x="21622" y="333566"/>
                  </a:moveTo>
                  <a:lnTo>
                    <a:pt x="0" y="333566"/>
                  </a:lnTo>
                  <a:lnTo>
                    <a:pt x="0" y="324041"/>
                  </a:lnTo>
                  <a:lnTo>
                    <a:pt x="21622" y="324041"/>
                  </a:lnTo>
                  <a:lnTo>
                    <a:pt x="21622" y="333566"/>
                  </a:lnTo>
                  <a:close/>
                  <a:moveTo>
                    <a:pt x="21622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21622" y="270034"/>
                  </a:lnTo>
                  <a:lnTo>
                    <a:pt x="21622" y="279559"/>
                  </a:lnTo>
                  <a:close/>
                  <a:moveTo>
                    <a:pt x="21622" y="171545"/>
                  </a:moveTo>
                  <a:lnTo>
                    <a:pt x="0" y="171545"/>
                  </a:lnTo>
                  <a:lnTo>
                    <a:pt x="0" y="162020"/>
                  </a:lnTo>
                  <a:lnTo>
                    <a:pt x="21622" y="162020"/>
                  </a:lnTo>
                  <a:lnTo>
                    <a:pt x="21622" y="171545"/>
                  </a:lnTo>
                  <a:close/>
                  <a:moveTo>
                    <a:pt x="21622" y="117538"/>
                  </a:moveTo>
                  <a:lnTo>
                    <a:pt x="0" y="117538"/>
                  </a:lnTo>
                  <a:lnTo>
                    <a:pt x="0" y="108013"/>
                  </a:lnTo>
                  <a:lnTo>
                    <a:pt x="21622" y="108013"/>
                  </a:lnTo>
                  <a:lnTo>
                    <a:pt x="21622" y="117538"/>
                  </a:lnTo>
                  <a:close/>
                  <a:moveTo>
                    <a:pt x="21622" y="63532"/>
                  </a:moveTo>
                  <a:lnTo>
                    <a:pt x="0" y="63532"/>
                  </a:lnTo>
                  <a:lnTo>
                    <a:pt x="0" y="54007"/>
                  </a:lnTo>
                  <a:lnTo>
                    <a:pt x="21622" y="54007"/>
                  </a:lnTo>
                  <a:lnTo>
                    <a:pt x="21622" y="63532"/>
                  </a:lnTo>
                  <a:close/>
                  <a:moveTo>
                    <a:pt x="21622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622" y="0"/>
                  </a:lnTo>
                  <a:lnTo>
                    <a:pt x="21622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8532C51-2AF7-4992-8ADE-E00C2D0447B9}"/>
                </a:ext>
              </a:extLst>
            </p:cNvPr>
            <p:cNvSpPr/>
            <p:nvPr/>
          </p:nvSpPr>
          <p:spPr>
            <a:xfrm>
              <a:off x="3925890" y="944371"/>
              <a:ext cx="38100" cy="4867275"/>
            </a:xfrm>
            <a:custGeom>
              <a:avLst/>
              <a:gdLst>
                <a:gd name="connsiteX0" fmla="*/ 43243 w 38100"/>
                <a:gd name="connsiteY0" fmla="*/ 4869561 h 4867275"/>
                <a:gd name="connsiteX1" fmla="*/ 0 w 38100"/>
                <a:gd name="connsiteY1" fmla="*/ 4869561 h 4867275"/>
                <a:gd name="connsiteX2" fmla="*/ 0 w 38100"/>
                <a:gd name="connsiteY2" fmla="*/ 4860036 h 4867275"/>
                <a:gd name="connsiteX3" fmla="*/ 43243 w 38100"/>
                <a:gd name="connsiteY3" fmla="*/ 4860036 h 4867275"/>
                <a:gd name="connsiteX4" fmla="*/ 43243 w 38100"/>
                <a:gd name="connsiteY4" fmla="*/ 4869561 h 4867275"/>
                <a:gd name="connsiteX5" fmla="*/ 43243 w 38100"/>
                <a:gd name="connsiteY5" fmla="*/ 4599527 h 4867275"/>
                <a:gd name="connsiteX6" fmla="*/ 0 w 38100"/>
                <a:gd name="connsiteY6" fmla="*/ 4599527 h 4867275"/>
                <a:gd name="connsiteX7" fmla="*/ 0 w 38100"/>
                <a:gd name="connsiteY7" fmla="*/ 4590002 h 4867275"/>
                <a:gd name="connsiteX8" fmla="*/ 43243 w 38100"/>
                <a:gd name="connsiteY8" fmla="*/ 4590002 h 4867275"/>
                <a:gd name="connsiteX9" fmla="*/ 43243 w 38100"/>
                <a:gd name="connsiteY9" fmla="*/ 4599527 h 4867275"/>
                <a:gd name="connsiteX10" fmla="*/ 43243 w 38100"/>
                <a:gd name="connsiteY10" fmla="*/ 4329494 h 4867275"/>
                <a:gd name="connsiteX11" fmla="*/ 0 w 38100"/>
                <a:gd name="connsiteY11" fmla="*/ 4329494 h 4867275"/>
                <a:gd name="connsiteX12" fmla="*/ 0 w 38100"/>
                <a:gd name="connsiteY12" fmla="*/ 4319969 h 4867275"/>
                <a:gd name="connsiteX13" fmla="*/ 43243 w 38100"/>
                <a:gd name="connsiteY13" fmla="*/ 4319969 h 4867275"/>
                <a:gd name="connsiteX14" fmla="*/ 43243 w 38100"/>
                <a:gd name="connsiteY14" fmla="*/ 4329494 h 4867275"/>
                <a:gd name="connsiteX15" fmla="*/ 43243 w 38100"/>
                <a:gd name="connsiteY15" fmla="*/ 4059555 h 4867275"/>
                <a:gd name="connsiteX16" fmla="*/ 0 w 38100"/>
                <a:gd name="connsiteY16" fmla="*/ 4059555 h 4867275"/>
                <a:gd name="connsiteX17" fmla="*/ 0 w 38100"/>
                <a:gd name="connsiteY17" fmla="*/ 4050030 h 4867275"/>
                <a:gd name="connsiteX18" fmla="*/ 43243 w 38100"/>
                <a:gd name="connsiteY18" fmla="*/ 4050030 h 4867275"/>
                <a:gd name="connsiteX19" fmla="*/ 43243 w 38100"/>
                <a:gd name="connsiteY19" fmla="*/ 4059555 h 4867275"/>
                <a:gd name="connsiteX20" fmla="*/ 43243 w 38100"/>
                <a:gd name="connsiteY20" fmla="*/ 3519488 h 4867275"/>
                <a:gd name="connsiteX21" fmla="*/ 0 w 38100"/>
                <a:gd name="connsiteY21" fmla="*/ 3519488 h 4867275"/>
                <a:gd name="connsiteX22" fmla="*/ 0 w 38100"/>
                <a:gd name="connsiteY22" fmla="*/ 3509963 h 4867275"/>
                <a:gd name="connsiteX23" fmla="*/ 43243 w 38100"/>
                <a:gd name="connsiteY23" fmla="*/ 3509963 h 4867275"/>
                <a:gd name="connsiteX24" fmla="*/ 43243 w 38100"/>
                <a:gd name="connsiteY24" fmla="*/ 3519488 h 4867275"/>
                <a:gd name="connsiteX25" fmla="*/ 43243 w 38100"/>
                <a:gd name="connsiteY25" fmla="*/ 3249549 h 4867275"/>
                <a:gd name="connsiteX26" fmla="*/ 0 w 38100"/>
                <a:gd name="connsiteY26" fmla="*/ 3249549 h 4867275"/>
                <a:gd name="connsiteX27" fmla="*/ 0 w 38100"/>
                <a:gd name="connsiteY27" fmla="*/ 3240024 h 4867275"/>
                <a:gd name="connsiteX28" fmla="*/ 43243 w 38100"/>
                <a:gd name="connsiteY28" fmla="*/ 3240024 h 4867275"/>
                <a:gd name="connsiteX29" fmla="*/ 43243 w 38100"/>
                <a:gd name="connsiteY29" fmla="*/ 3249549 h 4867275"/>
                <a:gd name="connsiteX30" fmla="*/ 43243 w 38100"/>
                <a:gd name="connsiteY30" fmla="*/ 2979515 h 4867275"/>
                <a:gd name="connsiteX31" fmla="*/ 0 w 38100"/>
                <a:gd name="connsiteY31" fmla="*/ 2979515 h 4867275"/>
                <a:gd name="connsiteX32" fmla="*/ 0 w 38100"/>
                <a:gd name="connsiteY32" fmla="*/ 2969990 h 4867275"/>
                <a:gd name="connsiteX33" fmla="*/ 43243 w 38100"/>
                <a:gd name="connsiteY33" fmla="*/ 2969990 h 4867275"/>
                <a:gd name="connsiteX34" fmla="*/ 43243 w 38100"/>
                <a:gd name="connsiteY34" fmla="*/ 2979515 h 4867275"/>
                <a:gd name="connsiteX35" fmla="*/ 43243 w 38100"/>
                <a:gd name="connsiteY35" fmla="*/ 2709577 h 4867275"/>
                <a:gd name="connsiteX36" fmla="*/ 0 w 38100"/>
                <a:gd name="connsiteY36" fmla="*/ 2709577 h 4867275"/>
                <a:gd name="connsiteX37" fmla="*/ 0 w 38100"/>
                <a:gd name="connsiteY37" fmla="*/ 2700052 h 4867275"/>
                <a:gd name="connsiteX38" fmla="*/ 43243 w 38100"/>
                <a:gd name="connsiteY38" fmla="*/ 2700052 h 4867275"/>
                <a:gd name="connsiteX39" fmla="*/ 43243 w 38100"/>
                <a:gd name="connsiteY39" fmla="*/ 2709577 h 4867275"/>
                <a:gd name="connsiteX40" fmla="*/ 43243 w 38100"/>
                <a:gd name="connsiteY40" fmla="*/ 2169509 h 4867275"/>
                <a:gd name="connsiteX41" fmla="*/ 0 w 38100"/>
                <a:gd name="connsiteY41" fmla="*/ 2169509 h 4867275"/>
                <a:gd name="connsiteX42" fmla="*/ 0 w 38100"/>
                <a:gd name="connsiteY42" fmla="*/ 2159984 h 4867275"/>
                <a:gd name="connsiteX43" fmla="*/ 43243 w 38100"/>
                <a:gd name="connsiteY43" fmla="*/ 2159984 h 4867275"/>
                <a:gd name="connsiteX44" fmla="*/ 43243 w 38100"/>
                <a:gd name="connsiteY44" fmla="*/ 2169509 h 4867275"/>
                <a:gd name="connsiteX45" fmla="*/ 43243 w 38100"/>
                <a:gd name="connsiteY45" fmla="*/ 1899571 h 4867275"/>
                <a:gd name="connsiteX46" fmla="*/ 0 w 38100"/>
                <a:gd name="connsiteY46" fmla="*/ 1899571 h 4867275"/>
                <a:gd name="connsiteX47" fmla="*/ 0 w 38100"/>
                <a:gd name="connsiteY47" fmla="*/ 1890046 h 4867275"/>
                <a:gd name="connsiteX48" fmla="*/ 43243 w 38100"/>
                <a:gd name="connsiteY48" fmla="*/ 1890046 h 4867275"/>
                <a:gd name="connsiteX49" fmla="*/ 43243 w 38100"/>
                <a:gd name="connsiteY49" fmla="*/ 1899571 h 4867275"/>
                <a:gd name="connsiteX50" fmla="*/ 43243 w 38100"/>
                <a:gd name="connsiteY50" fmla="*/ 1629537 h 4867275"/>
                <a:gd name="connsiteX51" fmla="*/ 0 w 38100"/>
                <a:gd name="connsiteY51" fmla="*/ 1629537 h 4867275"/>
                <a:gd name="connsiteX52" fmla="*/ 0 w 38100"/>
                <a:gd name="connsiteY52" fmla="*/ 1620012 h 4867275"/>
                <a:gd name="connsiteX53" fmla="*/ 43243 w 38100"/>
                <a:gd name="connsiteY53" fmla="*/ 1620012 h 4867275"/>
                <a:gd name="connsiteX54" fmla="*/ 43243 w 38100"/>
                <a:gd name="connsiteY54" fmla="*/ 1629537 h 4867275"/>
                <a:gd name="connsiteX55" fmla="*/ 43243 w 38100"/>
                <a:gd name="connsiteY55" fmla="*/ 1359503 h 4867275"/>
                <a:gd name="connsiteX56" fmla="*/ 0 w 38100"/>
                <a:gd name="connsiteY56" fmla="*/ 1359503 h 4867275"/>
                <a:gd name="connsiteX57" fmla="*/ 0 w 38100"/>
                <a:gd name="connsiteY57" fmla="*/ 1349978 h 4867275"/>
                <a:gd name="connsiteX58" fmla="*/ 43243 w 38100"/>
                <a:gd name="connsiteY58" fmla="*/ 1349978 h 4867275"/>
                <a:gd name="connsiteX59" fmla="*/ 43243 w 38100"/>
                <a:gd name="connsiteY59" fmla="*/ 1359503 h 4867275"/>
                <a:gd name="connsiteX60" fmla="*/ 43243 w 38100"/>
                <a:gd name="connsiteY60" fmla="*/ 819531 h 4867275"/>
                <a:gd name="connsiteX61" fmla="*/ 0 w 38100"/>
                <a:gd name="connsiteY61" fmla="*/ 819531 h 4867275"/>
                <a:gd name="connsiteX62" fmla="*/ 0 w 38100"/>
                <a:gd name="connsiteY62" fmla="*/ 810006 h 4867275"/>
                <a:gd name="connsiteX63" fmla="*/ 43243 w 38100"/>
                <a:gd name="connsiteY63" fmla="*/ 810006 h 4867275"/>
                <a:gd name="connsiteX64" fmla="*/ 43243 w 38100"/>
                <a:gd name="connsiteY64" fmla="*/ 819531 h 4867275"/>
                <a:gd name="connsiteX65" fmla="*/ 43243 w 38100"/>
                <a:gd name="connsiteY65" fmla="*/ 549497 h 4867275"/>
                <a:gd name="connsiteX66" fmla="*/ 0 w 38100"/>
                <a:gd name="connsiteY66" fmla="*/ 549497 h 4867275"/>
                <a:gd name="connsiteX67" fmla="*/ 0 w 38100"/>
                <a:gd name="connsiteY67" fmla="*/ 539972 h 4867275"/>
                <a:gd name="connsiteX68" fmla="*/ 43243 w 38100"/>
                <a:gd name="connsiteY68" fmla="*/ 539972 h 4867275"/>
                <a:gd name="connsiteX69" fmla="*/ 43243 w 38100"/>
                <a:gd name="connsiteY69" fmla="*/ 549497 h 4867275"/>
                <a:gd name="connsiteX70" fmla="*/ 43243 w 38100"/>
                <a:gd name="connsiteY70" fmla="*/ 279559 h 4867275"/>
                <a:gd name="connsiteX71" fmla="*/ 0 w 38100"/>
                <a:gd name="connsiteY71" fmla="*/ 279559 h 4867275"/>
                <a:gd name="connsiteX72" fmla="*/ 0 w 38100"/>
                <a:gd name="connsiteY72" fmla="*/ 270034 h 4867275"/>
                <a:gd name="connsiteX73" fmla="*/ 43243 w 38100"/>
                <a:gd name="connsiteY73" fmla="*/ 270034 h 4867275"/>
                <a:gd name="connsiteX74" fmla="*/ 43243 w 38100"/>
                <a:gd name="connsiteY74" fmla="*/ 279559 h 4867275"/>
                <a:gd name="connsiteX75" fmla="*/ 43243 w 38100"/>
                <a:gd name="connsiteY75" fmla="*/ 9525 h 4867275"/>
                <a:gd name="connsiteX76" fmla="*/ 0 w 38100"/>
                <a:gd name="connsiteY76" fmla="*/ 9525 h 4867275"/>
                <a:gd name="connsiteX77" fmla="*/ 0 w 38100"/>
                <a:gd name="connsiteY77" fmla="*/ 0 h 4867275"/>
                <a:gd name="connsiteX78" fmla="*/ 43243 w 38100"/>
                <a:gd name="connsiteY78" fmla="*/ 0 h 4867275"/>
                <a:gd name="connsiteX79" fmla="*/ 43243 w 38100"/>
                <a:gd name="connsiteY79" fmla="*/ 9525 h 486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8100" h="4867275">
                  <a:moveTo>
                    <a:pt x="43243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43243" y="4860036"/>
                  </a:lnTo>
                  <a:lnTo>
                    <a:pt x="43243" y="4869561"/>
                  </a:lnTo>
                  <a:close/>
                  <a:moveTo>
                    <a:pt x="43243" y="4599527"/>
                  </a:moveTo>
                  <a:lnTo>
                    <a:pt x="0" y="4599527"/>
                  </a:lnTo>
                  <a:lnTo>
                    <a:pt x="0" y="4590002"/>
                  </a:lnTo>
                  <a:lnTo>
                    <a:pt x="43243" y="4590002"/>
                  </a:lnTo>
                  <a:lnTo>
                    <a:pt x="43243" y="4599527"/>
                  </a:lnTo>
                  <a:close/>
                  <a:moveTo>
                    <a:pt x="43243" y="4329494"/>
                  </a:moveTo>
                  <a:lnTo>
                    <a:pt x="0" y="4329494"/>
                  </a:lnTo>
                  <a:lnTo>
                    <a:pt x="0" y="4319969"/>
                  </a:lnTo>
                  <a:lnTo>
                    <a:pt x="43243" y="4319969"/>
                  </a:lnTo>
                  <a:lnTo>
                    <a:pt x="43243" y="4329494"/>
                  </a:lnTo>
                  <a:close/>
                  <a:moveTo>
                    <a:pt x="43243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43243" y="4050030"/>
                  </a:lnTo>
                  <a:lnTo>
                    <a:pt x="43243" y="4059555"/>
                  </a:lnTo>
                  <a:close/>
                  <a:moveTo>
                    <a:pt x="43243" y="3519488"/>
                  </a:moveTo>
                  <a:lnTo>
                    <a:pt x="0" y="3519488"/>
                  </a:lnTo>
                  <a:lnTo>
                    <a:pt x="0" y="3509963"/>
                  </a:lnTo>
                  <a:lnTo>
                    <a:pt x="43243" y="3509963"/>
                  </a:lnTo>
                  <a:lnTo>
                    <a:pt x="43243" y="3519488"/>
                  </a:lnTo>
                  <a:close/>
                  <a:moveTo>
                    <a:pt x="43243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43243" y="3240024"/>
                  </a:lnTo>
                  <a:lnTo>
                    <a:pt x="43243" y="3249549"/>
                  </a:lnTo>
                  <a:close/>
                  <a:moveTo>
                    <a:pt x="43243" y="2979515"/>
                  </a:moveTo>
                  <a:lnTo>
                    <a:pt x="0" y="2979515"/>
                  </a:lnTo>
                  <a:lnTo>
                    <a:pt x="0" y="2969990"/>
                  </a:lnTo>
                  <a:lnTo>
                    <a:pt x="43243" y="2969990"/>
                  </a:lnTo>
                  <a:lnTo>
                    <a:pt x="43243" y="2979515"/>
                  </a:lnTo>
                  <a:close/>
                  <a:moveTo>
                    <a:pt x="43243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43243" y="2700052"/>
                  </a:lnTo>
                  <a:lnTo>
                    <a:pt x="43243" y="2709577"/>
                  </a:lnTo>
                  <a:close/>
                  <a:moveTo>
                    <a:pt x="43243" y="2169509"/>
                  </a:moveTo>
                  <a:lnTo>
                    <a:pt x="0" y="2169509"/>
                  </a:lnTo>
                  <a:lnTo>
                    <a:pt x="0" y="2159984"/>
                  </a:lnTo>
                  <a:lnTo>
                    <a:pt x="43243" y="2159984"/>
                  </a:lnTo>
                  <a:lnTo>
                    <a:pt x="43243" y="2169509"/>
                  </a:lnTo>
                  <a:close/>
                  <a:moveTo>
                    <a:pt x="43243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43243" y="1890046"/>
                  </a:lnTo>
                  <a:lnTo>
                    <a:pt x="43243" y="1899571"/>
                  </a:lnTo>
                  <a:close/>
                  <a:moveTo>
                    <a:pt x="43243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43243" y="1620012"/>
                  </a:lnTo>
                  <a:lnTo>
                    <a:pt x="43243" y="1629537"/>
                  </a:lnTo>
                  <a:close/>
                  <a:moveTo>
                    <a:pt x="43243" y="1359503"/>
                  </a:moveTo>
                  <a:lnTo>
                    <a:pt x="0" y="1359503"/>
                  </a:lnTo>
                  <a:lnTo>
                    <a:pt x="0" y="1349978"/>
                  </a:lnTo>
                  <a:lnTo>
                    <a:pt x="43243" y="1349978"/>
                  </a:lnTo>
                  <a:lnTo>
                    <a:pt x="43243" y="1359503"/>
                  </a:lnTo>
                  <a:close/>
                  <a:moveTo>
                    <a:pt x="43243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43243" y="810006"/>
                  </a:lnTo>
                  <a:lnTo>
                    <a:pt x="43243" y="819531"/>
                  </a:lnTo>
                  <a:close/>
                  <a:moveTo>
                    <a:pt x="43243" y="549497"/>
                  </a:moveTo>
                  <a:lnTo>
                    <a:pt x="0" y="549497"/>
                  </a:lnTo>
                  <a:lnTo>
                    <a:pt x="0" y="539972"/>
                  </a:lnTo>
                  <a:lnTo>
                    <a:pt x="43243" y="539972"/>
                  </a:lnTo>
                  <a:lnTo>
                    <a:pt x="43243" y="549497"/>
                  </a:lnTo>
                  <a:close/>
                  <a:moveTo>
                    <a:pt x="43243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43243" y="270034"/>
                  </a:lnTo>
                  <a:lnTo>
                    <a:pt x="43243" y="279559"/>
                  </a:lnTo>
                  <a:close/>
                  <a:moveTo>
                    <a:pt x="43243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43243" y="0"/>
                  </a:lnTo>
                  <a:lnTo>
                    <a:pt x="43243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CC72E92-988D-4AEC-9E47-6734E866D052}"/>
                </a:ext>
              </a:extLst>
            </p:cNvPr>
            <p:cNvSpPr/>
            <p:nvPr/>
          </p:nvSpPr>
          <p:spPr>
            <a:xfrm>
              <a:off x="3909697" y="668337"/>
              <a:ext cx="66675" cy="5419725"/>
            </a:xfrm>
            <a:custGeom>
              <a:avLst/>
              <a:gdLst>
                <a:gd name="connsiteX0" fmla="*/ 21622 w 66675"/>
                <a:gd name="connsiteY0" fmla="*/ 5400008 h 5419725"/>
                <a:gd name="connsiteX1" fmla="*/ 21622 w 66675"/>
                <a:gd name="connsiteY1" fmla="*/ 5421630 h 5419725"/>
                <a:gd name="connsiteX2" fmla="*/ 0 w 66675"/>
                <a:gd name="connsiteY2" fmla="*/ 5416201 h 5419725"/>
                <a:gd name="connsiteX3" fmla="*/ 0 w 66675"/>
                <a:gd name="connsiteY3" fmla="*/ 5405438 h 5419725"/>
                <a:gd name="connsiteX4" fmla="*/ 21622 w 66675"/>
                <a:gd name="connsiteY4" fmla="*/ 5400008 h 5419725"/>
                <a:gd name="connsiteX5" fmla="*/ 54007 w 66675"/>
                <a:gd name="connsiteY5" fmla="*/ 5400008 h 5419725"/>
                <a:gd name="connsiteX6" fmla="*/ 54007 w 66675"/>
                <a:gd name="connsiteY6" fmla="*/ 5421630 h 5419725"/>
                <a:gd name="connsiteX7" fmla="*/ 75629 w 66675"/>
                <a:gd name="connsiteY7" fmla="*/ 5416201 h 5419725"/>
                <a:gd name="connsiteX8" fmla="*/ 75629 w 66675"/>
                <a:gd name="connsiteY8" fmla="*/ 5405438 h 5419725"/>
                <a:gd name="connsiteX9" fmla="*/ 54007 w 66675"/>
                <a:gd name="connsiteY9" fmla="*/ 5400008 h 5419725"/>
                <a:gd name="connsiteX10" fmla="*/ 0 w 66675"/>
                <a:gd name="connsiteY10" fmla="*/ 4055364 h 5419725"/>
                <a:gd name="connsiteX11" fmla="*/ 0 w 66675"/>
                <a:gd name="connsiteY11" fmla="*/ 4066128 h 5419725"/>
                <a:gd name="connsiteX12" fmla="*/ 21622 w 66675"/>
                <a:gd name="connsiteY12" fmla="*/ 4071557 h 5419725"/>
                <a:gd name="connsiteX13" fmla="*/ 21622 w 66675"/>
                <a:gd name="connsiteY13" fmla="*/ 4049935 h 5419725"/>
                <a:gd name="connsiteX14" fmla="*/ 0 w 66675"/>
                <a:gd name="connsiteY14" fmla="*/ 4055364 h 5419725"/>
                <a:gd name="connsiteX15" fmla="*/ 54007 w 66675"/>
                <a:gd name="connsiteY15" fmla="*/ 4050030 h 5419725"/>
                <a:gd name="connsiteX16" fmla="*/ 54007 w 66675"/>
                <a:gd name="connsiteY16" fmla="*/ 4071652 h 5419725"/>
                <a:gd name="connsiteX17" fmla="*/ 75629 w 66675"/>
                <a:gd name="connsiteY17" fmla="*/ 4066223 h 5419725"/>
                <a:gd name="connsiteX18" fmla="*/ 75629 w 66675"/>
                <a:gd name="connsiteY18" fmla="*/ 4055459 h 5419725"/>
                <a:gd name="connsiteX19" fmla="*/ 54007 w 66675"/>
                <a:gd name="connsiteY19" fmla="*/ 4050030 h 5419725"/>
                <a:gd name="connsiteX20" fmla="*/ 0 w 66675"/>
                <a:gd name="connsiteY20" fmla="*/ 2705386 h 5419725"/>
                <a:gd name="connsiteX21" fmla="*/ 0 w 66675"/>
                <a:gd name="connsiteY21" fmla="*/ 2716149 h 5419725"/>
                <a:gd name="connsiteX22" fmla="*/ 21622 w 66675"/>
                <a:gd name="connsiteY22" fmla="*/ 2721578 h 5419725"/>
                <a:gd name="connsiteX23" fmla="*/ 21622 w 66675"/>
                <a:gd name="connsiteY23" fmla="*/ 2699957 h 5419725"/>
                <a:gd name="connsiteX24" fmla="*/ 0 w 66675"/>
                <a:gd name="connsiteY24" fmla="*/ 2705386 h 5419725"/>
                <a:gd name="connsiteX25" fmla="*/ 54007 w 66675"/>
                <a:gd name="connsiteY25" fmla="*/ 2699957 h 5419725"/>
                <a:gd name="connsiteX26" fmla="*/ 54007 w 66675"/>
                <a:gd name="connsiteY26" fmla="*/ 2721578 h 5419725"/>
                <a:gd name="connsiteX27" fmla="*/ 75629 w 66675"/>
                <a:gd name="connsiteY27" fmla="*/ 2716149 h 5419725"/>
                <a:gd name="connsiteX28" fmla="*/ 75629 w 66675"/>
                <a:gd name="connsiteY28" fmla="*/ 2705386 h 5419725"/>
                <a:gd name="connsiteX29" fmla="*/ 54007 w 66675"/>
                <a:gd name="connsiteY29" fmla="*/ 2699957 h 5419725"/>
                <a:gd name="connsiteX30" fmla="*/ 0 w 66675"/>
                <a:gd name="connsiteY30" fmla="*/ 1355408 h 5419725"/>
                <a:gd name="connsiteX31" fmla="*/ 0 w 66675"/>
                <a:gd name="connsiteY31" fmla="*/ 1366171 h 5419725"/>
                <a:gd name="connsiteX32" fmla="*/ 21622 w 66675"/>
                <a:gd name="connsiteY32" fmla="*/ 1371600 h 5419725"/>
                <a:gd name="connsiteX33" fmla="*/ 21622 w 66675"/>
                <a:gd name="connsiteY33" fmla="*/ 1349978 h 5419725"/>
                <a:gd name="connsiteX34" fmla="*/ 0 w 66675"/>
                <a:gd name="connsiteY34" fmla="*/ 1355408 h 5419725"/>
                <a:gd name="connsiteX35" fmla="*/ 54007 w 66675"/>
                <a:gd name="connsiteY35" fmla="*/ 1349978 h 5419725"/>
                <a:gd name="connsiteX36" fmla="*/ 54007 w 66675"/>
                <a:gd name="connsiteY36" fmla="*/ 1371600 h 5419725"/>
                <a:gd name="connsiteX37" fmla="*/ 75629 w 66675"/>
                <a:gd name="connsiteY37" fmla="*/ 1366171 h 5419725"/>
                <a:gd name="connsiteX38" fmla="*/ 75629 w 66675"/>
                <a:gd name="connsiteY38" fmla="*/ 1355408 h 5419725"/>
                <a:gd name="connsiteX39" fmla="*/ 54007 w 66675"/>
                <a:gd name="connsiteY39" fmla="*/ 1349978 h 5419725"/>
                <a:gd name="connsiteX40" fmla="*/ 0 w 66675"/>
                <a:gd name="connsiteY40" fmla="*/ 5429 h 5419725"/>
                <a:gd name="connsiteX41" fmla="*/ 0 w 66675"/>
                <a:gd name="connsiteY41" fmla="*/ 16193 h 5419725"/>
                <a:gd name="connsiteX42" fmla="*/ 21622 w 66675"/>
                <a:gd name="connsiteY42" fmla="*/ 21622 h 5419725"/>
                <a:gd name="connsiteX43" fmla="*/ 21622 w 66675"/>
                <a:gd name="connsiteY43" fmla="*/ 0 h 5419725"/>
                <a:gd name="connsiteX44" fmla="*/ 0 w 66675"/>
                <a:gd name="connsiteY44" fmla="*/ 5429 h 5419725"/>
                <a:gd name="connsiteX45" fmla="*/ 54007 w 66675"/>
                <a:gd name="connsiteY45" fmla="*/ 0 h 5419725"/>
                <a:gd name="connsiteX46" fmla="*/ 54007 w 66675"/>
                <a:gd name="connsiteY46" fmla="*/ 21622 h 5419725"/>
                <a:gd name="connsiteX47" fmla="*/ 75629 w 66675"/>
                <a:gd name="connsiteY47" fmla="*/ 16193 h 5419725"/>
                <a:gd name="connsiteX48" fmla="*/ 75629 w 66675"/>
                <a:gd name="connsiteY48" fmla="*/ 5429 h 5419725"/>
                <a:gd name="connsiteX49" fmla="*/ 54007 w 66675"/>
                <a:gd name="connsiteY49" fmla="*/ 0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6675" h="5419725">
                  <a:moveTo>
                    <a:pt x="21622" y="5400008"/>
                  </a:moveTo>
                  <a:lnTo>
                    <a:pt x="21622" y="5421630"/>
                  </a:lnTo>
                  <a:lnTo>
                    <a:pt x="0" y="5416201"/>
                  </a:lnTo>
                  <a:lnTo>
                    <a:pt x="0" y="5405438"/>
                  </a:lnTo>
                  <a:lnTo>
                    <a:pt x="21622" y="5400008"/>
                  </a:lnTo>
                  <a:close/>
                  <a:moveTo>
                    <a:pt x="54007" y="5400008"/>
                  </a:moveTo>
                  <a:lnTo>
                    <a:pt x="54007" y="5421630"/>
                  </a:lnTo>
                  <a:lnTo>
                    <a:pt x="75629" y="5416201"/>
                  </a:lnTo>
                  <a:lnTo>
                    <a:pt x="75629" y="5405438"/>
                  </a:lnTo>
                  <a:lnTo>
                    <a:pt x="54007" y="5400008"/>
                  </a:lnTo>
                  <a:close/>
                  <a:moveTo>
                    <a:pt x="0" y="4055364"/>
                  </a:moveTo>
                  <a:lnTo>
                    <a:pt x="0" y="4066128"/>
                  </a:lnTo>
                  <a:lnTo>
                    <a:pt x="21622" y="4071557"/>
                  </a:lnTo>
                  <a:lnTo>
                    <a:pt x="21622" y="4049935"/>
                  </a:lnTo>
                  <a:lnTo>
                    <a:pt x="0" y="4055364"/>
                  </a:lnTo>
                  <a:close/>
                  <a:moveTo>
                    <a:pt x="54007" y="4050030"/>
                  </a:moveTo>
                  <a:lnTo>
                    <a:pt x="54007" y="4071652"/>
                  </a:lnTo>
                  <a:lnTo>
                    <a:pt x="75629" y="4066223"/>
                  </a:lnTo>
                  <a:lnTo>
                    <a:pt x="75629" y="4055459"/>
                  </a:lnTo>
                  <a:lnTo>
                    <a:pt x="54007" y="4050030"/>
                  </a:lnTo>
                  <a:close/>
                  <a:moveTo>
                    <a:pt x="0" y="2705386"/>
                  </a:moveTo>
                  <a:lnTo>
                    <a:pt x="0" y="2716149"/>
                  </a:lnTo>
                  <a:lnTo>
                    <a:pt x="21622" y="2721578"/>
                  </a:lnTo>
                  <a:lnTo>
                    <a:pt x="21622" y="2699957"/>
                  </a:lnTo>
                  <a:lnTo>
                    <a:pt x="0" y="2705386"/>
                  </a:lnTo>
                  <a:close/>
                  <a:moveTo>
                    <a:pt x="54007" y="2699957"/>
                  </a:moveTo>
                  <a:lnTo>
                    <a:pt x="54007" y="2721578"/>
                  </a:lnTo>
                  <a:lnTo>
                    <a:pt x="75629" y="2716149"/>
                  </a:lnTo>
                  <a:lnTo>
                    <a:pt x="75629" y="2705386"/>
                  </a:lnTo>
                  <a:lnTo>
                    <a:pt x="54007" y="2699957"/>
                  </a:lnTo>
                  <a:close/>
                  <a:moveTo>
                    <a:pt x="0" y="1355408"/>
                  </a:moveTo>
                  <a:lnTo>
                    <a:pt x="0" y="1366171"/>
                  </a:lnTo>
                  <a:lnTo>
                    <a:pt x="21622" y="1371600"/>
                  </a:lnTo>
                  <a:lnTo>
                    <a:pt x="21622" y="1349978"/>
                  </a:lnTo>
                  <a:lnTo>
                    <a:pt x="0" y="1355408"/>
                  </a:lnTo>
                  <a:close/>
                  <a:moveTo>
                    <a:pt x="54007" y="1349978"/>
                  </a:moveTo>
                  <a:lnTo>
                    <a:pt x="54007" y="1371600"/>
                  </a:lnTo>
                  <a:lnTo>
                    <a:pt x="75629" y="1366171"/>
                  </a:lnTo>
                  <a:lnTo>
                    <a:pt x="75629" y="1355408"/>
                  </a:lnTo>
                  <a:lnTo>
                    <a:pt x="54007" y="1349978"/>
                  </a:lnTo>
                  <a:close/>
                  <a:moveTo>
                    <a:pt x="0" y="5429"/>
                  </a:moveTo>
                  <a:lnTo>
                    <a:pt x="0" y="16193"/>
                  </a:lnTo>
                  <a:lnTo>
                    <a:pt x="21622" y="21622"/>
                  </a:lnTo>
                  <a:lnTo>
                    <a:pt x="21622" y="0"/>
                  </a:lnTo>
                  <a:lnTo>
                    <a:pt x="0" y="5429"/>
                  </a:lnTo>
                  <a:close/>
                  <a:moveTo>
                    <a:pt x="54007" y="0"/>
                  </a:moveTo>
                  <a:lnTo>
                    <a:pt x="54007" y="21622"/>
                  </a:lnTo>
                  <a:lnTo>
                    <a:pt x="75629" y="16193"/>
                  </a:lnTo>
                  <a:lnTo>
                    <a:pt x="75629" y="5429"/>
                  </a:lnTo>
                  <a:lnTo>
                    <a:pt x="540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7408768-7DA4-4EA7-8CBF-2DD856230D27}"/>
              </a:ext>
            </a:extLst>
          </p:cNvPr>
          <p:cNvCxnSpPr/>
          <p:nvPr/>
        </p:nvCxnSpPr>
        <p:spPr>
          <a:xfrm>
            <a:off x="942140" y="210169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C55E613-0BD9-4C89-AA73-71183E0EB69C}"/>
              </a:ext>
            </a:extLst>
          </p:cNvPr>
          <p:cNvCxnSpPr/>
          <p:nvPr/>
        </p:nvCxnSpPr>
        <p:spPr>
          <a:xfrm>
            <a:off x="10062445" y="524029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032638A-30B7-412B-A0ED-82FF4BF1D1B0}"/>
              </a:ext>
            </a:extLst>
          </p:cNvPr>
          <p:cNvCxnSpPr/>
          <p:nvPr/>
        </p:nvCxnSpPr>
        <p:spPr>
          <a:xfrm>
            <a:off x="11163585" y="3278738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38A57A9-86E1-4E6B-915F-D0ECD2C1B105}"/>
              </a:ext>
            </a:extLst>
          </p:cNvPr>
          <p:cNvCxnSpPr/>
          <p:nvPr/>
        </p:nvCxnSpPr>
        <p:spPr>
          <a:xfrm>
            <a:off x="1466326" y="3349532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64DE4177-04CC-4C69-A56F-59B887807857}"/>
              </a:ext>
            </a:extLst>
          </p:cNvPr>
          <p:cNvSpPr/>
          <p:nvPr/>
        </p:nvSpPr>
        <p:spPr>
          <a:xfrm>
            <a:off x="2118925" y="2273300"/>
            <a:ext cx="7943520" cy="2458890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C821FF6-2277-41D6-9F9F-4BF638364763}"/>
              </a:ext>
            </a:extLst>
          </p:cNvPr>
          <p:cNvSpPr/>
          <p:nvPr/>
        </p:nvSpPr>
        <p:spPr>
          <a:xfrm rot="10800000" flipH="1" flipV="1">
            <a:off x="2116048" y="4487181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51F476FE-F18A-4B61-8B61-9E6B0E7603DD}"/>
              </a:ext>
            </a:extLst>
          </p:cNvPr>
          <p:cNvSpPr/>
          <p:nvPr/>
        </p:nvSpPr>
        <p:spPr>
          <a:xfrm rot="10800000">
            <a:off x="9789948" y="2273300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80BB6B-610D-4887-B720-C1CD71714A43}"/>
              </a:ext>
            </a:extLst>
          </p:cNvPr>
          <p:cNvSpPr txBox="1"/>
          <p:nvPr/>
        </p:nvSpPr>
        <p:spPr>
          <a:xfrm>
            <a:off x="2410632" y="1310526"/>
            <a:ext cx="7370736" cy="1475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3C45DF">
                          <a:lumMod val="45000"/>
                          <a:lumOff val="55000"/>
                          <a:alpha val="57000"/>
                        </a:srgbClr>
                      </a:gs>
                      <a:gs pos="69000">
                        <a:srgbClr val="3C45DF">
                          <a:lumMod val="30000"/>
                          <a:lumOff val="70000"/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Arial"/>
                <a:ea typeface="微软雅黑"/>
                <a:cs typeface="+mn-cs"/>
                <a:sym typeface="+mn-ea"/>
              </a:rPr>
              <a:t>PART FOUR</a:t>
            </a:r>
            <a:endParaRPr kumimoji="0" lang="zh-CN" altLang="en-US" sz="8800" b="1" i="0" u="none" strike="noStrike" kern="1200" cap="none" spc="0" normalizeH="0" baseline="0" noProof="0" dirty="0">
              <a:ln>
                <a:gradFill>
                  <a:gsLst>
                    <a:gs pos="0">
                      <a:srgbClr val="3C45DF">
                        <a:lumMod val="45000"/>
                        <a:lumOff val="55000"/>
                        <a:alpha val="57000"/>
                      </a:srgbClr>
                    </a:gs>
                    <a:gs pos="69000">
                      <a:srgbClr val="3C45DF">
                        <a:lumMod val="30000"/>
                        <a:lumOff val="70000"/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/>
              <a:uLnTx/>
              <a:uFillTx/>
              <a:latin typeface="Arial"/>
              <a:ea typeface="微软雅黑"/>
              <a:cs typeface="+mn-cs"/>
              <a:sym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910B65-28AC-4A4C-A072-37A7C3E38652}"/>
              </a:ext>
            </a:extLst>
          </p:cNvPr>
          <p:cNvSpPr/>
          <p:nvPr/>
        </p:nvSpPr>
        <p:spPr>
          <a:xfrm>
            <a:off x="3014522" y="2027287"/>
            <a:ext cx="2230098" cy="2565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3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pitchFamily="18" charset="-122"/>
                <a:cs typeface="Arial" panose="020B0604020202020204" pitchFamily="34" charset="0"/>
              </a:rPr>
              <a:t>04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9E65F0B-342D-4BC6-B60B-E38B472145C3}"/>
              </a:ext>
            </a:extLst>
          </p:cNvPr>
          <p:cNvCxnSpPr/>
          <p:nvPr/>
        </p:nvCxnSpPr>
        <p:spPr>
          <a:xfrm>
            <a:off x="5320820" y="2623366"/>
            <a:ext cx="0" cy="1769509"/>
          </a:xfrm>
          <a:prstGeom prst="line">
            <a:avLst/>
          </a:prstGeom>
          <a:ln>
            <a:solidFill>
              <a:schemeClr val="accent3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7E1E5659-8BAB-4C96-8AEC-3E3AAF527ED7}"/>
              </a:ext>
            </a:extLst>
          </p:cNvPr>
          <p:cNvSpPr/>
          <p:nvPr/>
        </p:nvSpPr>
        <p:spPr>
          <a:xfrm>
            <a:off x="5555124" y="2477201"/>
            <a:ext cx="4273017" cy="2147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5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Results </a:t>
            </a:r>
          </a:p>
          <a:p>
            <a:pPr algn="ctr">
              <a:lnSpc>
                <a:spcPct val="130000"/>
              </a:lnSpc>
            </a:pPr>
            <a:r>
              <a:rPr lang="en-US" altLang="zh-CN" sz="5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Test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71EDE7F-CB8E-402A-9F4B-C73AB1312F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68" y="2181541"/>
            <a:ext cx="2827823" cy="17535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CCF5A5D-286F-46E7-AA49-F84DF24C7C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364" y="4657212"/>
            <a:ext cx="2827823" cy="1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916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1_Office 主题​​">
  <a:themeElements>
    <a:clrScheme name="自定义 78">
      <a:dk1>
        <a:srgbClr val="FFFFFF"/>
      </a:dk1>
      <a:lt1>
        <a:srgbClr val="000000"/>
      </a:lt1>
      <a:dk2>
        <a:srgbClr val="44546A"/>
      </a:dk2>
      <a:lt2>
        <a:srgbClr val="E7E6E6"/>
      </a:lt2>
      <a:accent1>
        <a:srgbClr val="3C45DF"/>
      </a:accent1>
      <a:accent2>
        <a:srgbClr val="23FFFF"/>
      </a:accent2>
      <a:accent3>
        <a:srgbClr val="B7D9F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比赛专用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198</Words>
  <Application>Microsoft Office PowerPoint</Application>
  <PresentationFormat>宽屏</PresentationFormat>
  <Paragraphs>80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阿里巴巴普惠体 B</vt:lpstr>
      <vt:lpstr>阿里巴巴普惠体 R</vt:lpstr>
      <vt:lpstr>DengXian</vt:lpstr>
      <vt:lpstr>DengXian</vt:lpstr>
      <vt:lpstr>方正俊黑简体_中</vt:lpstr>
      <vt:lpstr>方正兰亭黑简体</vt:lpstr>
      <vt:lpstr>江城斜黑体 100W</vt:lpstr>
      <vt:lpstr>微软雅黑</vt:lpstr>
      <vt:lpstr>微软雅黑 Light</vt:lpstr>
      <vt:lpstr>Arial</vt:lpstr>
      <vt:lpstr>Roboto</vt:lpstr>
      <vt:lpstr>1_Office 主题​​</vt:lpstr>
      <vt:lpstr>PowerPoint 演示文稿</vt:lpstr>
      <vt:lpstr>PowerPoint 演示文稿</vt:lpstr>
      <vt:lpstr>PowerPoint 演示文稿</vt:lpstr>
      <vt:lpstr>Get requirements</vt:lpstr>
      <vt:lpstr>PowerPoint 演示文稿</vt:lpstr>
      <vt:lpstr>System Design</vt:lpstr>
      <vt:lpstr>PowerPoint 演示文稿</vt:lpstr>
      <vt:lpstr>Code</vt:lpstr>
      <vt:lpstr>PowerPoint 演示文稿</vt:lpstr>
      <vt:lpstr>Results  Test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伟崇</dc:creator>
  <cp:lastModifiedBy>浩程 袁</cp:lastModifiedBy>
  <cp:revision>388</cp:revision>
  <dcterms:created xsi:type="dcterms:W3CDTF">2021-12-09T08:05:11Z</dcterms:created>
  <dcterms:modified xsi:type="dcterms:W3CDTF">2025-03-24T12:25:29Z</dcterms:modified>
</cp:coreProperties>
</file>